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media/image9.jpeg" ContentType="image/jpeg"/>
  <Override PartName="/ppt/media/image3.png" ContentType="image/png"/>
  <Override PartName="/ppt/media/image1.jpeg" ContentType="image/jpeg"/>
  <Override PartName="/ppt/media/image8.png" ContentType="image/png"/>
  <Override PartName="/ppt/media/image2.jpeg" ContentType="image/jpeg"/>
  <Override PartName="/ppt/media/image4.png" ContentType="image/png"/>
  <Override PartName="/ppt/media/image5.png" ContentType="image/png"/>
  <Override PartName="/ppt/media/image6.png" ContentType="image/png"/>
  <Override PartName="/ppt/media/image7.png" ContentType="image/png"/>
  <Override PartName="/ppt/media/image10.jpeg" ContentType="image/jpeg"/>
  <Override PartName="/ppt/media/image11.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Lst>
  <p:sldSz cx="10080625" cy="7559675"/>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24" name="PlaceHolder 2"/>
          <p:cNvSpPr>
            <a:spLocks noGrp="1"/>
          </p:cNvSpPr>
          <p:nvPr>
            <p:ph type="body"/>
          </p:nvPr>
        </p:nvSpPr>
        <p:spPr>
          <a:xfrm>
            <a:off x="504000" y="1768680"/>
            <a:ext cx="9072000" cy="2090880"/>
          </a:xfrm>
          <a:prstGeom prst="rect">
            <a:avLst/>
          </a:prstGeom>
        </p:spPr>
        <p:txBody>
          <a:bodyPr lIns="0" rIns="0" tIns="0" bIns="0">
            <a:normAutofit/>
          </a:bodyPr>
          <a:p>
            <a:endParaRPr b="0" lang="en-SG" sz="3200" spc="-1" strike="noStrike">
              <a:latin typeface="Arial"/>
            </a:endParaRPr>
          </a:p>
        </p:txBody>
      </p:sp>
      <p:sp>
        <p:nvSpPr>
          <p:cNvPr id="25" name="PlaceHolder 3"/>
          <p:cNvSpPr>
            <a:spLocks noGrp="1"/>
          </p:cNvSpPr>
          <p:nvPr>
            <p:ph type="body"/>
          </p:nvPr>
        </p:nvSpPr>
        <p:spPr>
          <a:xfrm>
            <a:off x="504000" y="4058640"/>
            <a:ext cx="9072000" cy="2090880"/>
          </a:xfrm>
          <a:prstGeom prst="rect">
            <a:avLst/>
          </a:prstGeom>
        </p:spPr>
        <p:txBody>
          <a:bodyPr lIns="0" rIns="0" tIns="0" bIns="0">
            <a:normAutofit/>
          </a:bodyPr>
          <a:p>
            <a:endParaRPr b="0" lang="en-SG"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27" name="PlaceHolder 2"/>
          <p:cNvSpPr>
            <a:spLocks noGrp="1"/>
          </p:cNvSpPr>
          <p:nvPr>
            <p:ph type="body"/>
          </p:nvPr>
        </p:nvSpPr>
        <p:spPr>
          <a:xfrm>
            <a:off x="504000" y="1768680"/>
            <a:ext cx="4426920" cy="2090880"/>
          </a:xfrm>
          <a:prstGeom prst="rect">
            <a:avLst/>
          </a:prstGeom>
        </p:spPr>
        <p:txBody>
          <a:bodyPr lIns="0" rIns="0" tIns="0" bIns="0">
            <a:normAutofit/>
          </a:bodyPr>
          <a:p>
            <a:endParaRPr b="0" lang="en-SG" sz="3200" spc="-1" strike="noStrike">
              <a:latin typeface="Arial"/>
            </a:endParaRPr>
          </a:p>
        </p:txBody>
      </p:sp>
      <p:sp>
        <p:nvSpPr>
          <p:cNvPr id="28" name="PlaceHolder 3"/>
          <p:cNvSpPr>
            <a:spLocks noGrp="1"/>
          </p:cNvSpPr>
          <p:nvPr>
            <p:ph type="body"/>
          </p:nvPr>
        </p:nvSpPr>
        <p:spPr>
          <a:xfrm>
            <a:off x="5152680" y="1768680"/>
            <a:ext cx="4426920" cy="2090880"/>
          </a:xfrm>
          <a:prstGeom prst="rect">
            <a:avLst/>
          </a:prstGeom>
        </p:spPr>
        <p:txBody>
          <a:bodyPr lIns="0" rIns="0" tIns="0" bIns="0">
            <a:normAutofit/>
          </a:bodyPr>
          <a:p>
            <a:endParaRPr b="0" lang="en-SG" sz="3200" spc="-1" strike="noStrike">
              <a:latin typeface="Arial"/>
            </a:endParaRPr>
          </a:p>
        </p:txBody>
      </p:sp>
      <p:sp>
        <p:nvSpPr>
          <p:cNvPr id="29" name="PlaceHolder 4"/>
          <p:cNvSpPr>
            <a:spLocks noGrp="1"/>
          </p:cNvSpPr>
          <p:nvPr>
            <p:ph type="body"/>
          </p:nvPr>
        </p:nvSpPr>
        <p:spPr>
          <a:xfrm>
            <a:off x="504000" y="4058640"/>
            <a:ext cx="4426920" cy="2090880"/>
          </a:xfrm>
          <a:prstGeom prst="rect">
            <a:avLst/>
          </a:prstGeom>
        </p:spPr>
        <p:txBody>
          <a:bodyPr lIns="0" rIns="0" tIns="0" bIns="0">
            <a:normAutofit/>
          </a:bodyPr>
          <a:p>
            <a:endParaRPr b="0" lang="en-SG" sz="3200" spc="-1" strike="noStrike">
              <a:latin typeface="Arial"/>
            </a:endParaRPr>
          </a:p>
        </p:txBody>
      </p:sp>
      <p:sp>
        <p:nvSpPr>
          <p:cNvPr id="30" name="PlaceHolder 5"/>
          <p:cNvSpPr>
            <a:spLocks noGrp="1"/>
          </p:cNvSpPr>
          <p:nvPr>
            <p:ph type="body"/>
          </p:nvPr>
        </p:nvSpPr>
        <p:spPr>
          <a:xfrm>
            <a:off x="5152680" y="4058640"/>
            <a:ext cx="4426920" cy="2090880"/>
          </a:xfrm>
          <a:prstGeom prst="rect">
            <a:avLst/>
          </a:prstGeom>
        </p:spPr>
        <p:txBody>
          <a:bodyPr lIns="0" rIns="0" tIns="0" bIns="0">
            <a:normAutofit/>
          </a:bodyPr>
          <a:p>
            <a:endParaRPr b="0" lang="en-SG"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32" name="PlaceHolder 2"/>
          <p:cNvSpPr>
            <a:spLocks noGrp="1"/>
          </p:cNvSpPr>
          <p:nvPr>
            <p:ph type="body"/>
          </p:nvPr>
        </p:nvSpPr>
        <p:spPr>
          <a:xfrm>
            <a:off x="504000" y="1768680"/>
            <a:ext cx="2921040" cy="2090880"/>
          </a:xfrm>
          <a:prstGeom prst="rect">
            <a:avLst/>
          </a:prstGeom>
        </p:spPr>
        <p:txBody>
          <a:bodyPr lIns="0" rIns="0" tIns="0" bIns="0">
            <a:normAutofit/>
          </a:bodyPr>
          <a:p>
            <a:endParaRPr b="0" lang="en-SG" sz="3200" spc="-1" strike="noStrike">
              <a:latin typeface="Arial"/>
            </a:endParaRPr>
          </a:p>
        </p:txBody>
      </p:sp>
      <p:sp>
        <p:nvSpPr>
          <p:cNvPr id="33" name="PlaceHolder 3"/>
          <p:cNvSpPr>
            <a:spLocks noGrp="1"/>
          </p:cNvSpPr>
          <p:nvPr>
            <p:ph type="body"/>
          </p:nvPr>
        </p:nvSpPr>
        <p:spPr>
          <a:xfrm>
            <a:off x="3571560" y="1768680"/>
            <a:ext cx="2921040" cy="2090880"/>
          </a:xfrm>
          <a:prstGeom prst="rect">
            <a:avLst/>
          </a:prstGeom>
        </p:spPr>
        <p:txBody>
          <a:bodyPr lIns="0" rIns="0" tIns="0" bIns="0">
            <a:normAutofit/>
          </a:bodyPr>
          <a:p>
            <a:endParaRPr b="0" lang="en-SG" sz="3200" spc="-1" strike="noStrike">
              <a:latin typeface="Arial"/>
            </a:endParaRPr>
          </a:p>
        </p:txBody>
      </p:sp>
      <p:sp>
        <p:nvSpPr>
          <p:cNvPr id="34" name="PlaceHolder 4"/>
          <p:cNvSpPr>
            <a:spLocks noGrp="1"/>
          </p:cNvSpPr>
          <p:nvPr>
            <p:ph type="body"/>
          </p:nvPr>
        </p:nvSpPr>
        <p:spPr>
          <a:xfrm>
            <a:off x="6639120" y="1768680"/>
            <a:ext cx="2921040" cy="2090880"/>
          </a:xfrm>
          <a:prstGeom prst="rect">
            <a:avLst/>
          </a:prstGeom>
        </p:spPr>
        <p:txBody>
          <a:bodyPr lIns="0" rIns="0" tIns="0" bIns="0">
            <a:normAutofit/>
          </a:bodyPr>
          <a:p>
            <a:endParaRPr b="0" lang="en-SG" sz="3200" spc="-1" strike="noStrike">
              <a:latin typeface="Arial"/>
            </a:endParaRPr>
          </a:p>
        </p:txBody>
      </p:sp>
      <p:sp>
        <p:nvSpPr>
          <p:cNvPr id="35" name="PlaceHolder 5"/>
          <p:cNvSpPr>
            <a:spLocks noGrp="1"/>
          </p:cNvSpPr>
          <p:nvPr>
            <p:ph type="body"/>
          </p:nvPr>
        </p:nvSpPr>
        <p:spPr>
          <a:xfrm>
            <a:off x="504000" y="4058640"/>
            <a:ext cx="2921040" cy="2090880"/>
          </a:xfrm>
          <a:prstGeom prst="rect">
            <a:avLst/>
          </a:prstGeom>
        </p:spPr>
        <p:txBody>
          <a:bodyPr lIns="0" rIns="0" tIns="0" bIns="0">
            <a:normAutofit/>
          </a:bodyPr>
          <a:p>
            <a:endParaRPr b="0" lang="en-SG" sz="3200" spc="-1" strike="noStrike">
              <a:latin typeface="Arial"/>
            </a:endParaRPr>
          </a:p>
        </p:txBody>
      </p:sp>
      <p:sp>
        <p:nvSpPr>
          <p:cNvPr id="36" name="PlaceHolder 6"/>
          <p:cNvSpPr>
            <a:spLocks noGrp="1"/>
          </p:cNvSpPr>
          <p:nvPr>
            <p:ph type="body"/>
          </p:nvPr>
        </p:nvSpPr>
        <p:spPr>
          <a:xfrm>
            <a:off x="3571560" y="4058640"/>
            <a:ext cx="2921040" cy="2090880"/>
          </a:xfrm>
          <a:prstGeom prst="rect">
            <a:avLst/>
          </a:prstGeom>
        </p:spPr>
        <p:txBody>
          <a:bodyPr lIns="0" rIns="0" tIns="0" bIns="0">
            <a:normAutofit/>
          </a:bodyPr>
          <a:p>
            <a:endParaRPr b="0" lang="en-SG" sz="3200" spc="-1" strike="noStrike">
              <a:latin typeface="Arial"/>
            </a:endParaRPr>
          </a:p>
        </p:txBody>
      </p:sp>
      <p:sp>
        <p:nvSpPr>
          <p:cNvPr id="37" name="PlaceHolder 7"/>
          <p:cNvSpPr>
            <a:spLocks noGrp="1"/>
          </p:cNvSpPr>
          <p:nvPr>
            <p:ph type="body"/>
          </p:nvPr>
        </p:nvSpPr>
        <p:spPr>
          <a:xfrm>
            <a:off x="6639120" y="4058640"/>
            <a:ext cx="2921040" cy="2090880"/>
          </a:xfrm>
          <a:prstGeom prst="rect">
            <a:avLst/>
          </a:prstGeom>
        </p:spPr>
        <p:txBody>
          <a:bodyPr lIns="0" rIns="0" tIns="0" bIns="0">
            <a:normAutofit/>
          </a:bodyPr>
          <a:p>
            <a:endParaRPr b="0" lang="en-SG" sz="3200" spc="-1" strike="noStrike">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1"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42" name="PlaceHolder 2"/>
          <p:cNvSpPr>
            <a:spLocks noGrp="1"/>
          </p:cNvSpPr>
          <p:nvPr>
            <p:ph type="subTitle"/>
          </p:nvPr>
        </p:nvSpPr>
        <p:spPr>
          <a:xfrm>
            <a:off x="504000" y="1768680"/>
            <a:ext cx="9072000" cy="4384080"/>
          </a:xfrm>
          <a:prstGeom prst="rect">
            <a:avLst/>
          </a:prstGeom>
        </p:spPr>
        <p:txBody>
          <a:bodyPr lIns="0" rIns="0" tIns="0" bIns="0" anchor="ctr">
            <a:spAutoFit/>
          </a:bodyPr>
          <a:p>
            <a:pPr algn="ctr"/>
            <a:endParaRPr b="0" lang="en-SG"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3"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44" name="PlaceHolder 2"/>
          <p:cNvSpPr>
            <a:spLocks noGrp="1"/>
          </p:cNvSpPr>
          <p:nvPr>
            <p:ph type="body"/>
          </p:nvPr>
        </p:nvSpPr>
        <p:spPr>
          <a:xfrm>
            <a:off x="504000" y="1768680"/>
            <a:ext cx="9072000" cy="4384080"/>
          </a:xfrm>
          <a:prstGeom prst="rect">
            <a:avLst/>
          </a:prstGeom>
        </p:spPr>
        <p:txBody>
          <a:bodyPr lIns="0" rIns="0" tIns="0" bIns="0">
            <a:normAutofit/>
          </a:bodyPr>
          <a:p>
            <a:endParaRPr b="0" lang="en-SG" sz="3200" spc="-1" strike="noStrike">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5"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46" name="PlaceHolder 2"/>
          <p:cNvSpPr>
            <a:spLocks noGrp="1"/>
          </p:cNvSpPr>
          <p:nvPr>
            <p:ph type="body"/>
          </p:nvPr>
        </p:nvSpPr>
        <p:spPr>
          <a:xfrm>
            <a:off x="504000" y="1768680"/>
            <a:ext cx="4426920" cy="4384080"/>
          </a:xfrm>
          <a:prstGeom prst="rect">
            <a:avLst/>
          </a:prstGeom>
        </p:spPr>
        <p:txBody>
          <a:bodyPr lIns="0" rIns="0" tIns="0" bIns="0">
            <a:normAutofit/>
          </a:bodyPr>
          <a:p>
            <a:endParaRPr b="0" lang="en-SG" sz="3200" spc="-1" strike="noStrike">
              <a:latin typeface="Arial"/>
            </a:endParaRPr>
          </a:p>
        </p:txBody>
      </p:sp>
      <p:sp>
        <p:nvSpPr>
          <p:cNvPr id="47" name="PlaceHolder 3"/>
          <p:cNvSpPr>
            <a:spLocks noGrp="1"/>
          </p:cNvSpPr>
          <p:nvPr>
            <p:ph type="body"/>
          </p:nvPr>
        </p:nvSpPr>
        <p:spPr>
          <a:xfrm>
            <a:off x="5152680" y="1768680"/>
            <a:ext cx="4426920" cy="4384080"/>
          </a:xfrm>
          <a:prstGeom prst="rect">
            <a:avLst/>
          </a:prstGeom>
        </p:spPr>
        <p:txBody>
          <a:bodyPr lIns="0" rIns="0" tIns="0" bIns="0">
            <a:normAutofit/>
          </a:bodyPr>
          <a:p>
            <a:endParaRPr b="0" lang="en-SG" sz="3200" spc="-1" strike="noStrike">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8"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9" name="PlaceHolder 1"/>
          <p:cNvSpPr>
            <a:spLocks noGrp="1"/>
          </p:cNvSpPr>
          <p:nvPr>
            <p:ph type="subTitle"/>
          </p:nvPr>
        </p:nvSpPr>
        <p:spPr>
          <a:xfrm>
            <a:off x="504000" y="301320"/>
            <a:ext cx="9072000" cy="5850360"/>
          </a:xfrm>
          <a:prstGeom prst="rect">
            <a:avLst/>
          </a:prstGeom>
        </p:spPr>
        <p:txBody>
          <a:bodyPr lIns="0" rIns="0" tIns="0" bIns="0" anchor="ctr">
            <a:spAutoFit/>
          </a:bodyPr>
          <a:p>
            <a:pPr algn="ctr"/>
            <a:endParaRPr b="0" lang="en-SG"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51" name="PlaceHolder 2"/>
          <p:cNvSpPr>
            <a:spLocks noGrp="1"/>
          </p:cNvSpPr>
          <p:nvPr>
            <p:ph type="body"/>
          </p:nvPr>
        </p:nvSpPr>
        <p:spPr>
          <a:xfrm>
            <a:off x="504000" y="1768680"/>
            <a:ext cx="4426920" cy="2090880"/>
          </a:xfrm>
          <a:prstGeom prst="rect">
            <a:avLst/>
          </a:prstGeom>
        </p:spPr>
        <p:txBody>
          <a:bodyPr lIns="0" rIns="0" tIns="0" bIns="0">
            <a:normAutofit/>
          </a:bodyPr>
          <a:p>
            <a:endParaRPr b="0" lang="en-SG" sz="3200" spc="-1" strike="noStrike">
              <a:latin typeface="Arial"/>
            </a:endParaRPr>
          </a:p>
        </p:txBody>
      </p:sp>
      <p:sp>
        <p:nvSpPr>
          <p:cNvPr id="52" name="PlaceHolder 3"/>
          <p:cNvSpPr>
            <a:spLocks noGrp="1"/>
          </p:cNvSpPr>
          <p:nvPr>
            <p:ph type="body"/>
          </p:nvPr>
        </p:nvSpPr>
        <p:spPr>
          <a:xfrm>
            <a:off x="5152680" y="1768680"/>
            <a:ext cx="4426920" cy="4384080"/>
          </a:xfrm>
          <a:prstGeom prst="rect">
            <a:avLst/>
          </a:prstGeom>
        </p:spPr>
        <p:txBody>
          <a:bodyPr lIns="0" rIns="0" tIns="0" bIns="0">
            <a:normAutofit/>
          </a:bodyPr>
          <a:p>
            <a:endParaRPr b="0" lang="en-SG" sz="3200" spc="-1" strike="noStrike">
              <a:latin typeface="Arial"/>
            </a:endParaRPr>
          </a:p>
        </p:txBody>
      </p:sp>
      <p:sp>
        <p:nvSpPr>
          <p:cNvPr id="53" name="PlaceHolder 4"/>
          <p:cNvSpPr>
            <a:spLocks noGrp="1"/>
          </p:cNvSpPr>
          <p:nvPr>
            <p:ph type="body"/>
          </p:nvPr>
        </p:nvSpPr>
        <p:spPr>
          <a:xfrm>
            <a:off x="504000" y="4058640"/>
            <a:ext cx="4426920" cy="2090880"/>
          </a:xfrm>
          <a:prstGeom prst="rect">
            <a:avLst/>
          </a:prstGeom>
        </p:spPr>
        <p:txBody>
          <a:bodyPr lIns="0" rIns="0" tIns="0" bIns="0">
            <a:normAutofit/>
          </a:bodyPr>
          <a:p>
            <a:endParaRPr b="0" lang="en-SG"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3" name="PlaceHolder 2"/>
          <p:cNvSpPr>
            <a:spLocks noGrp="1"/>
          </p:cNvSpPr>
          <p:nvPr>
            <p:ph type="subTitle"/>
          </p:nvPr>
        </p:nvSpPr>
        <p:spPr>
          <a:xfrm>
            <a:off x="504000" y="1768680"/>
            <a:ext cx="9072000" cy="4384080"/>
          </a:xfrm>
          <a:prstGeom prst="rect">
            <a:avLst/>
          </a:prstGeom>
        </p:spPr>
        <p:txBody>
          <a:bodyPr lIns="0" rIns="0" tIns="0" bIns="0" anchor="ctr">
            <a:spAutoFit/>
          </a:bodyPr>
          <a:p>
            <a:pPr algn="ctr"/>
            <a:endParaRPr b="0" lang="en-SG"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55" name="PlaceHolder 2"/>
          <p:cNvSpPr>
            <a:spLocks noGrp="1"/>
          </p:cNvSpPr>
          <p:nvPr>
            <p:ph type="body"/>
          </p:nvPr>
        </p:nvSpPr>
        <p:spPr>
          <a:xfrm>
            <a:off x="504000" y="1768680"/>
            <a:ext cx="4426920" cy="4384080"/>
          </a:xfrm>
          <a:prstGeom prst="rect">
            <a:avLst/>
          </a:prstGeom>
        </p:spPr>
        <p:txBody>
          <a:bodyPr lIns="0" rIns="0" tIns="0" bIns="0">
            <a:normAutofit/>
          </a:bodyPr>
          <a:p>
            <a:endParaRPr b="0" lang="en-SG" sz="3200" spc="-1" strike="noStrike">
              <a:latin typeface="Arial"/>
            </a:endParaRPr>
          </a:p>
        </p:txBody>
      </p:sp>
      <p:sp>
        <p:nvSpPr>
          <p:cNvPr id="56" name="PlaceHolder 3"/>
          <p:cNvSpPr>
            <a:spLocks noGrp="1"/>
          </p:cNvSpPr>
          <p:nvPr>
            <p:ph type="body"/>
          </p:nvPr>
        </p:nvSpPr>
        <p:spPr>
          <a:xfrm>
            <a:off x="5152680" y="1768680"/>
            <a:ext cx="4426920" cy="2090880"/>
          </a:xfrm>
          <a:prstGeom prst="rect">
            <a:avLst/>
          </a:prstGeom>
        </p:spPr>
        <p:txBody>
          <a:bodyPr lIns="0" rIns="0" tIns="0" bIns="0">
            <a:normAutofit/>
          </a:bodyPr>
          <a:p>
            <a:endParaRPr b="0" lang="en-SG" sz="3200" spc="-1" strike="noStrike">
              <a:latin typeface="Arial"/>
            </a:endParaRPr>
          </a:p>
        </p:txBody>
      </p:sp>
      <p:sp>
        <p:nvSpPr>
          <p:cNvPr id="57" name="PlaceHolder 4"/>
          <p:cNvSpPr>
            <a:spLocks noGrp="1"/>
          </p:cNvSpPr>
          <p:nvPr>
            <p:ph type="body"/>
          </p:nvPr>
        </p:nvSpPr>
        <p:spPr>
          <a:xfrm>
            <a:off x="5152680" y="4058640"/>
            <a:ext cx="4426920" cy="2090880"/>
          </a:xfrm>
          <a:prstGeom prst="rect">
            <a:avLst/>
          </a:prstGeom>
        </p:spPr>
        <p:txBody>
          <a:bodyPr lIns="0" rIns="0" tIns="0" bIns="0">
            <a:normAutofit/>
          </a:bodyPr>
          <a:p>
            <a:endParaRPr b="0" lang="en-SG" sz="3200" spc="-1" strike="noStrike">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59" name="PlaceHolder 2"/>
          <p:cNvSpPr>
            <a:spLocks noGrp="1"/>
          </p:cNvSpPr>
          <p:nvPr>
            <p:ph type="body"/>
          </p:nvPr>
        </p:nvSpPr>
        <p:spPr>
          <a:xfrm>
            <a:off x="504000" y="1768680"/>
            <a:ext cx="4426920" cy="2090880"/>
          </a:xfrm>
          <a:prstGeom prst="rect">
            <a:avLst/>
          </a:prstGeom>
        </p:spPr>
        <p:txBody>
          <a:bodyPr lIns="0" rIns="0" tIns="0" bIns="0">
            <a:normAutofit/>
          </a:bodyPr>
          <a:p>
            <a:endParaRPr b="0" lang="en-SG" sz="3200" spc="-1" strike="noStrike">
              <a:latin typeface="Arial"/>
            </a:endParaRPr>
          </a:p>
        </p:txBody>
      </p:sp>
      <p:sp>
        <p:nvSpPr>
          <p:cNvPr id="60" name="PlaceHolder 3"/>
          <p:cNvSpPr>
            <a:spLocks noGrp="1"/>
          </p:cNvSpPr>
          <p:nvPr>
            <p:ph type="body"/>
          </p:nvPr>
        </p:nvSpPr>
        <p:spPr>
          <a:xfrm>
            <a:off x="5152680" y="1768680"/>
            <a:ext cx="4426920" cy="2090880"/>
          </a:xfrm>
          <a:prstGeom prst="rect">
            <a:avLst/>
          </a:prstGeom>
        </p:spPr>
        <p:txBody>
          <a:bodyPr lIns="0" rIns="0" tIns="0" bIns="0">
            <a:normAutofit/>
          </a:bodyPr>
          <a:p>
            <a:endParaRPr b="0" lang="en-SG" sz="3200" spc="-1" strike="noStrike">
              <a:latin typeface="Arial"/>
            </a:endParaRPr>
          </a:p>
        </p:txBody>
      </p:sp>
      <p:sp>
        <p:nvSpPr>
          <p:cNvPr id="61" name="PlaceHolder 4"/>
          <p:cNvSpPr>
            <a:spLocks noGrp="1"/>
          </p:cNvSpPr>
          <p:nvPr>
            <p:ph type="body"/>
          </p:nvPr>
        </p:nvSpPr>
        <p:spPr>
          <a:xfrm>
            <a:off x="504000" y="4058640"/>
            <a:ext cx="9072000" cy="2090880"/>
          </a:xfrm>
          <a:prstGeom prst="rect">
            <a:avLst/>
          </a:prstGeom>
        </p:spPr>
        <p:txBody>
          <a:bodyPr lIns="0" rIns="0" tIns="0" bIns="0">
            <a:normAutofit/>
          </a:bodyPr>
          <a:p>
            <a:endParaRPr b="0" lang="en-SG" sz="3200" spc="-1" strike="noStrike">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63" name="PlaceHolder 2"/>
          <p:cNvSpPr>
            <a:spLocks noGrp="1"/>
          </p:cNvSpPr>
          <p:nvPr>
            <p:ph type="body"/>
          </p:nvPr>
        </p:nvSpPr>
        <p:spPr>
          <a:xfrm>
            <a:off x="504000" y="1768680"/>
            <a:ext cx="9072000" cy="2090880"/>
          </a:xfrm>
          <a:prstGeom prst="rect">
            <a:avLst/>
          </a:prstGeom>
        </p:spPr>
        <p:txBody>
          <a:bodyPr lIns="0" rIns="0" tIns="0" bIns="0">
            <a:normAutofit/>
          </a:bodyPr>
          <a:p>
            <a:endParaRPr b="0" lang="en-SG" sz="3200" spc="-1" strike="noStrike">
              <a:latin typeface="Arial"/>
            </a:endParaRPr>
          </a:p>
        </p:txBody>
      </p:sp>
      <p:sp>
        <p:nvSpPr>
          <p:cNvPr id="64" name="PlaceHolder 3"/>
          <p:cNvSpPr>
            <a:spLocks noGrp="1"/>
          </p:cNvSpPr>
          <p:nvPr>
            <p:ph type="body"/>
          </p:nvPr>
        </p:nvSpPr>
        <p:spPr>
          <a:xfrm>
            <a:off x="504000" y="4058640"/>
            <a:ext cx="9072000" cy="2090880"/>
          </a:xfrm>
          <a:prstGeom prst="rect">
            <a:avLst/>
          </a:prstGeom>
        </p:spPr>
        <p:txBody>
          <a:bodyPr lIns="0" rIns="0" tIns="0" bIns="0">
            <a:normAutofit/>
          </a:bodyPr>
          <a:p>
            <a:endParaRPr b="0" lang="en-SG" sz="3200" spc="-1" strike="noStrike">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66" name="PlaceHolder 2"/>
          <p:cNvSpPr>
            <a:spLocks noGrp="1"/>
          </p:cNvSpPr>
          <p:nvPr>
            <p:ph type="body"/>
          </p:nvPr>
        </p:nvSpPr>
        <p:spPr>
          <a:xfrm>
            <a:off x="504000" y="1768680"/>
            <a:ext cx="4426920" cy="2090880"/>
          </a:xfrm>
          <a:prstGeom prst="rect">
            <a:avLst/>
          </a:prstGeom>
        </p:spPr>
        <p:txBody>
          <a:bodyPr lIns="0" rIns="0" tIns="0" bIns="0">
            <a:normAutofit/>
          </a:bodyPr>
          <a:p>
            <a:endParaRPr b="0" lang="en-SG" sz="3200" spc="-1" strike="noStrike">
              <a:latin typeface="Arial"/>
            </a:endParaRPr>
          </a:p>
        </p:txBody>
      </p:sp>
      <p:sp>
        <p:nvSpPr>
          <p:cNvPr id="67" name="PlaceHolder 3"/>
          <p:cNvSpPr>
            <a:spLocks noGrp="1"/>
          </p:cNvSpPr>
          <p:nvPr>
            <p:ph type="body"/>
          </p:nvPr>
        </p:nvSpPr>
        <p:spPr>
          <a:xfrm>
            <a:off x="5152680" y="1768680"/>
            <a:ext cx="4426920" cy="2090880"/>
          </a:xfrm>
          <a:prstGeom prst="rect">
            <a:avLst/>
          </a:prstGeom>
        </p:spPr>
        <p:txBody>
          <a:bodyPr lIns="0" rIns="0" tIns="0" bIns="0">
            <a:normAutofit/>
          </a:bodyPr>
          <a:p>
            <a:endParaRPr b="0" lang="en-SG" sz="3200" spc="-1" strike="noStrike">
              <a:latin typeface="Arial"/>
            </a:endParaRPr>
          </a:p>
        </p:txBody>
      </p:sp>
      <p:sp>
        <p:nvSpPr>
          <p:cNvPr id="68" name="PlaceHolder 4"/>
          <p:cNvSpPr>
            <a:spLocks noGrp="1"/>
          </p:cNvSpPr>
          <p:nvPr>
            <p:ph type="body"/>
          </p:nvPr>
        </p:nvSpPr>
        <p:spPr>
          <a:xfrm>
            <a:off x="504000" y="4058640"/>
            <a:ext cx="4426920" cy="2090880"/>
          </a:xfrm>
          <a:prstGeom prst="rect">
            <a:avLst/>
          </a:prstGeom>
        </p:spPr>
        <p:txBody>
          <a:bodyPr lIns="0" rIns="0" tIns="0" bIns="0">
            <a:normAutofit/>
          </a:bodyPr>
          <a:p>
            <a:endParaRPr b="0" lang="en-SG" sz="3200" spc="-1" strike="noStrike">
              <a:latin typeface="Arial"/>
            </a:endParaRPr>
          </a:p>
        </p:txBody>
      </p:sp>
      <p:sp>
        <p:nvSpPr>
          <p:cNvPr id="69" name="PlaceHolder 5"/>
          <p:cNvSpPr>
            <a:spLocks noGrp="1"/>
          </p:cNvSpPr>
          <p:nvPr>
            <p:ph type="body"/>
          </p:nvPr>
        </p:nvSpPr>
        <p:spPr>
          <a:xfrm>
            <a:off x="5152680" y="4058640"/>
            <a:ext cx="4426920" cy="2090880"/>
          </a:xfrm>
          <a:prstGeom prst="rect">
            <a:avLst/>
          </a:prstGeom>
        </p:spPr>
        <p:txBody>
          <a:bodyPr lIns="0" rIns="0" tIns="0" bIns="0">
            <a:normAutofit/>
          </a:bodyPr>
          <a:p>
            <a:endParaRPr b="0" lang="en-SG" sz="3200" spc="-1" strike="noStrike">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71" name="PlaceHolder 2"/>
          <p:cNvSpPr>
            <a:spLocks noGrp="1"/>
          </p:cNvSpPr>
          <p:nvPr>
            <p:ph type="body"/>
          </p:nvPr>
        </p:nvSpPr>
        <p:spPr>
          <a:xfrm>
            <a:off x="504000" y="1768680"/>
            <a:ext cx="2921040" cy="2090880"/>
          </a:xfrm>
          <a:prstGeom prst="rect">
            <a:avLst/>
          </a:prstGeom>
        </p:spPr>
        <p:txBody>
          <a:bodyPr lIns="0" rIns="0" tIns="0" bIns="0">
            <a:normAutofit/>
          </a:bodyPr>
          <a:p>
            <a:endParaRPr b="0" lang="en-SG" sz="3200" spc="-1" strike="noStrike">
              <a:latin typeface="Arial"/>
            </a:endParaRPr>
          </a:p>
        </p:txBody>
      </p:sp>
      <p:sp>
        <p:nvSpPr>
          <p:cNvPr id="72" name="PlaceHolder 3"/>
          <p:cNvSpPr>
            <a:spLocks noGrp="1"/>
          </p:cNvSpPr>
          <p:nvPr>
            <p:ph type="body"/>
          </p:nvPr>
        </p:nvSpPr>
        <p:spPr>
          <a:xfrm>
            <a:off x="3571560" y="1768680"/>
            <a:ext cx="2921040" cy="2090880"/>
          </a:xfrm>
          <a:prstGeom prst="rect">
            <a:avLst/>
          </a:prstGeom>
        </p:spPr>
        <p:txBody>
          <a:bodyPr lIns="0" rIns="0" tIns="0" bIns="0">
            <a:normAutofit/>
          </a:bodyPr>
          <a:p>
            <a:endParaRPr b="0" lang="en-SG" sz="3200" spc="-1" strike="noStrike">
              <a:latin typeface="Arial"/>
            </a:endParaRPr>
          </a:p>
        </p:txBody>
      </p:sp>
      <p:sp>
        <p:nvSpPr>
          <p:cNvPr id="73" name="PlaceHolder 4"/>
          <p:cNvSpPr>
            <a:spLocks noGrp="1"/>
          </p:cNvSpPr>
          <p:nvPr>
            <p:ph type="body"/>
          </p:nvPr>
        </p:nvSpPr>
        <p:spPr>
          <a:xfrm>
            <a:off x="6639120" y="1768680"/>
            <a:ext cx="2921040" cy="2090880"/>
          </a:xfrm>
          <a:prstGeom prst="rect">
            <a:avLst/>
          </a:prstGeom>
        </p:spPr>
        <p:txBody>
          <a:bodyPr lIns="0" rIns="0" tIns="0" bIns="0">
            <a:normAutofit/>
          </a:bodyPr>
          <a:p>
            <a:endParaRPr b="0" lang="en-SG" sz="3200" spc="-1" strike="noStrike">
              <a:latin typeface="Arial"/>
            </a:endParaRPr>
          </a:p>
        </p:txBody>
      </p:sp>
      <p:sp>
        <p:nvSpPr>
          <p:cNvPr id="74" name="PlaceHolder 5"/>
          <p:cNvSpPr>
            <a:spLocks noGrp="1"/>
          </p:cNvSpPr>
          <p:nvPr>
            <p:ph type="body"/>
          </p:nvPr>
        </p:nvSpPr>
        <p:spPr>
          <a:xfrm>
            <a:off x="504000" y="4058640"/>
            <a:ext cx="2921040" cy="2090880"/>
          </a:xfrm>
          <a:prstGeom prst="rect">
            <a:avLst/>
          </a:prstGeom>
        </p:spPr>
        <p:txBody>
          <a:bodyPr lIns="0" rIns="0" tIns="0" bIns="0">
            <a:normAutofit/>
          </a:bodyPr>
          <a:p>
            <a:endParaRPr b="0" lang="en-SG" sz="3200" spc="-1" strike="noStrike">
              <a:latin typeface="Arial"/>
            </a:endParaRPr>
          </a:p>
        </p:txBody>
      </p:sp>
      <p:sp>
        <p:nvSpPr>
          <p:cNvPr id="75" name="PlaceHolder 6"/>
          <p:cNvSpPr>
            <a:spLocks noGrp="1"/>
          </p:cNvSpPr>
          <p:nvPr>
            <p:ph type="body"/>
          </p:nvPr>
        </p:nvSpPr>
        <p:spPr>
          <a:xfrm>
            <a:off x="3571560" y="4058640"/>
            <a:ext cx="2921040" cy="2090880"/>
          </a:xfrm>
          <a:prstGeom prst="rect">
            <a:avLst/>
          </a:prstGeom>
        </p:spPr>
        <p:txBody>
          <a:bodyPr lIns="0" rIns="0" tIns="0" bIns="0">
            <a:normAutofit/>
          </a:bodyPr>
          <a:p>
            <a:endParaRPr b="0" lang="en-SG" sz="3200" spc="-1" strike="noStrike">
              <a:latin typeface="Arial"/>
            </a:endParaRPr>
          </a:p>
        </p:txBody>
      </p:sp>
      <p:sp>
        <p:nvSpPr>
          <p:cNvPr id="76" name="PlaceHolder 7"/>
          <p:cNvSpPr>
            <a:spLocks noGrp="1"/>
          </p:cNvSpPr>
          <p:nvPr>
            <p:ph type="body"/>
          </p:nvPr>
        </p:nvSpPr>
        <p:spPr>
          <a:xfrm>
            <a:off x="6639120" y="4058640"/>
            <a:ext cx="2921040" cy="2090880"/>
          </a:xfrm>
          <a:prstGeom prst="rect">
            <a:avLst/>
          </a:prstGeom>
        </p:spPr>
        <p:txBody>
          <a:bodyPr lIns="0" rIns="0" tIns="0" bIns="0">
            <a:normAutofit/>
          </a:bodyPr>
          <a:p>
            <a:endParaRPr b="0" lang="en-SG"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5" name="PlaceHolder 2"/>
          <p:cNvSpPr>
            <a:spLocks noGrp="1"/>
          </p:cNvSpPr>
          <p:nvPr>
            <p:ph type="body"/>
          </p:nvPr>
        </p:nvSpPr>
        <p:spPr>
          <a:xfrm>
            <a:off x="504000" y="1768680"/>
            <a:ext cx="9072000" cy="4384080"/>
          </a:xfrm>
          <a:prstGeom prst="rect">
            <a:avLst/>
          </a:prstGeom>
        </p:spPr>
        <p:txBody>
          <a:bodyPr lIns="0" rIns="0" tIns="0" bIns="0">
            <a:normAutofit/>
          </a:bodyPr>
          <a:p>
            <a:endParaRPr b="0" lang="en-SG"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7" name="PlaceHolder 2"/>
          <p:cNvSpPr>
            <a:spLocks noGrp="1"/>
          </p:cNvSpPr>
          <p:nvPr>
            <p:ph type="body"/>
          </p:nvPr>
        </p:nvSpPr>
        <p:spPr>
          <a:xfrm>
            <a:off x="504000" y="1768680"/>
            <a:ext cx="4426920" cy="4384080"/>
          </a:xfrm>
          <a:prstGeom prst="rect">
            <a:avLst/>
          </a:prstGeom>
        </p:spPr>
        <p:txBody>
          <a:bodyPr lIns="0" rIns="0" tIns="0" bIns="0">
            <a:normAutofit/>
          </a:bodyPr>
          <a:p>
            <a:endParaRPr b="0" lang="en-SG" sz="3200" spc="-1" strike="noStrike">
              <a:latin typeface="Arial"/>
            </a:endParaRPr>
          </a:p>
        </p:txBody>
      </p:sp>
      <p:sp>
        <p:nvSpPr>
          <p:cNvPr id="8" name="PlaceHolder 3"/>
          <p:cNvSpPr>
            <a:spLocks noGrp="1"/>
          </p:cNvSpPr>
          <p:nvPr>
            <p:ph type="body"/>
          </p:nvPr>
        </p:nvSpPr>
        <p:spPr>
          <a:xfrm>
            <a:off x="5152680" y="1768680"/>
            <a:ext cx="4426920" cy="4384080"/>
          </a:xfrm>
          <a:prstGeom prst="rect">
            <a:avLst/>
          </a:prstGeom>
        </p:spPr>
        <p:txBody>
          <a:bodyPr lIns="0" rIns="0" tIns="0" bIns="0">
            <a:normAutofit/>
          </a:bodyPr>
          <a:p>
            <a:endParaRPr b="0" lang="en-SG"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301320"/>
            <a:ext cx="9072000" cy="5850360"/>
          </a:xfrm>
          <a:prstGeom prst="rect">
            <a:avLst/>
          </a:prstGeom>
        </p:spPr>
        <p:txBody>
          <a:bodyPr lIns="0" rIns="0" tIns="0" bIns="0" anchor="ctr">
            <a:spAutoFit/>
          </a:bodyPr>
          <a:p>
            <a:pPr algn="ctr"/>
            <a:endParaRPr b="0" lang="en-SG"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12" name="PlaceHolder 2"/>
          <p:cNvSpPr>
            <a:spLocks noGrp="1"/>
          </p:cNvSpPr>
          <p:nvPr>
            <p:ph type="body"/>
          </p:nvPr>
        </p:nvSpPr>
        <p:spPr>
          <a:xfrm>
            <a:off x="504000" y="1768680"/>
            <a:ext cx="4426920" cy="2090880"/>
          </a:xfrm>
          <a:prstGeom prst="rect">
            <a:avLst/>
          </a:prstGeom>
        </p:spPr>
        <p:txBody>
          <a:bodyPr lIns="0" rIns="0" tIns="0" bIns="0">
            <a:normAutofit/>
          </a:bodyPr>
          <a:p>
            <a:endParaRPr b="0" lang="en-SG" sz="3200" spc="-1" strike="noStrike">
              <a:latin typeface="Arial"/>
            </a:endParaRPr>
          </a:p>
        </p:txBody>
      </p:sp>
      <p:sp>
        <p:nvSpPr>
          <p:cNvPr id="13" name="PlaceHolder 3"/>
          <p:cNvSpPr>
            <a:spLocks noGrp="1"/>
          </p:cNvSpPr>
          <p:nvPr>
            <p:ph type="body"/>
          </p:nvPr>
        </p:nvSpPr>
        <p:spPr>
          <a:xfrm>
            <a:off x="5152680" y="1768680"/>
            <a:ext cx="4426920" cy="4384080"/>
          </a:xfrm>
          <a:prstGeom prst="rect">
            <a:avLst/>
          </a:prstGeom>
        </p:spPr>
        <p:txBody>
          <a:bodyPr lIns="0" rIns="0" tIns="0" bIns="0">
            <a:normAutofit/>
          </a:bodyPr>
          <a:p>
            <a:endParaRPr b="0" lang="en-SG" sz="3200" spc="-1" strike="noStrike">
              <a:latin typeface="Arial"/>
            </a:endParaRPr>
          </a:p>
        </p:txBody>
      </p:sp>
      <p:sp>
        <p:nvSpPr>
          <p:cNvPr id="14" name="PlaceHolder 4"/>
          <p:cNvSpPr>
            <a:spLocks noGrp="1"/>
          </p:cNvSpPr>
          <p:nvPr>
            <p:ph type="body"/>
          </p:nvPr>
        </p:nvSpPr>
        <p:spPr>
          <a:xfrm>
            <a:off x="504000" y="4058640"/>
            <a:ext cx="4426920" cy="2090880"/>
          </a:xfrm>
          <a:prstGeom prst="rect">
            <a:avLst/>
          </a:prstGeom>
        </p:spPr>
        <p:txBody>
          <a:bodyPr lIns="0" rIns="0" tIns="0" bIns="0">
            <a:normAutofit/>
          </a:bodyPr>
          <a:p>
            <a:endParaRPr b="0" lang="en-SG"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16" name="PlaceHolder 2"/>
          <p:cNvSpPr>
            <a:spLocks noGrp="1"/>
          </p:cNvSpPr>
          <p:nvPr>
            <p:ph type="body"/>
          </p:nvPr>
        </p:nvSpPr>
        <p:spPr>
          <a:xfrm>
            <a:off x="504000" y="1768680"/>
            <a:ext cx="4426920" cy="4384080"/>
          </a:xfrm>
          <a:prstGeom prst="rect">
            <a:avLst/>
          </a:prstGeom>
        </p:spPr>
        <p:txBody>
          <a:bodyPr lIns="0" rIns="0" tIns="0" bIns="0">
            <a:normAutofit/>
          </a:bodyPr>
          <a:p>
            <a:endParaRPr b="0" lang="en-SG" sz="3200" spc="-1" strike="noStrike">
              <a:latin typeface="Arial"/>
            </a:endParaRPr>
          </a:p>
        </p:txBody>
      </p:sp>
      <p:sp>
        <p:nvSpPr>
          <p:cNvPr id="17" name="PlaceHolder 3"/>
          <p:cNvSpPr>
            <a:spLocks noGrp="1"/>
          </p:cNvSpPr>
          <p:nvPr>
            <p:ph type="body"/>
          </p:nvPr>
        </p:nvSpPr>
        <p:spPr>
          <a:xfrm>
            <a:off x="5152680" y="1768680"/>
            <a:ext cx="4426920" cy="2090880"/>
          </a:xfrm>
          <a:prstGeom prst="rect">
            <a:avLst/>
          </a:prstGeom>
        </p:spPr>
        <p:txBody>
          <a:bodyPr lIns="0" rIns="0" tIns="0" bIns="0">
            <a:normAutofit/>
          </a:bodyPr>
          <a:p>
            <a:endParaRPr b="0" lang="en-SG" sz="3200" spc="-1" strike="noStrike">
              <a:latin typeface="Arial"/>
            </a:endParaRPr>
          </a:p>
        </p:txBody>
      </p:sp>
      <p:sp>
        <p:nvSpPr>
          <p:cNvPr id="18" name="PlaceHolder 4"/>
          <p:cNvSpPr>
            <a:spLocks noGrp="1"/>
          </p:cNvSpPr>
          <p:nvPr>
            <p:ph type="body"/>
          </p:nvPr>
        </p:nvSpPr>
        <p:spPr>
          <a:xfrm>
            <a:off x="5152680" y="4058640"/>
            <a:ext cx="4426920" cy="2090880"/>
          </a:xfrm>
          <a:prstGeom prst="rect">
            <a:avLst/>
          </a:prstGeom>
        </p:spPr>
        <p:txBody>
          <a:bodyPr lIns="0" rIns="0" tIns="0" bIns="0">
            <a:normAutofit/>
          </a:bodyPr>
          <a:p>
            <a:endParaRPr b="0" lang="en-SG"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301320"/>
            <a:ext cx="9072000" cy="1261800"/>
          </a:xfrm>
          <a:prstGeom prst="rect">
            <a:avLst/>
          </a:prstGeom>
        </p:spPr>
        <p:txBody>
          <a:bodyPr lIns="0" rIns="0" tIns="0" bIns="0" anchor="ctr">
            <a:spAutoFit/>
          </a:bodyPr>
          <a:p>
            <a:pPr algn="ctr"/>
            <a:endParaRPr b="0" lang="en-SG" sz="4400" spc="-1" strike="noStrike">
              <a:latin typeface="Arial"/>
            </a:endParaRPr>
          </a:p>
        </p:txBody>
      </p:sp>
      <p:sp>
        <p:nvSpPr>
          <p:cNvPr id="20" name="PlaceHolder 2"/>
          <p:cNvSpPr>
            <a:spLocks noGrp="1"/>
          </p:cNvSpPr>
          <p:nvPr>
            <p:ph type="body"/>
          </p:nvPr>
        </p:nvSpPr>
        <p:spPr>
          <a:xfrm>
            <a:off x="504000" y="1768680"/>
            <a:ext cx="4426920" cy="2090880"/>
          </a:xfrm>
          <a:prstGeom prst="rect">
            <a:avLst/>
          </a:prstGeom>
        </p:spPr>
        <p:txBody>
          <a:bodyPr lIns="0" rIns="0" tIns="0" bIns="0">
            <a:normAutofit/>
          </a:bodyPr>
          <a:p>
            <a:endParaRPr b="0" lang="en-SG" sz="3200" spc="-1" strike="noStrike">
              <a:latin typeface="Arial"/>
            </a:endParaRPr>
          </a:p>
        </p:txBody>
      </p:sp>
      <p:sp>
        <p:nvSpPr>
          <p:cNvPr id="21" name="PlaceHolder 3"/>
          <p:cNvSpPr>
            <a:spLocks noGrp="1"/>
          </p:cNvSpPr>
          <p:nvPr>
            <p:ph type="body"/>
          </p:nvPr>
        </p:nvSpPr>
        <p:spPr>
          <a:xfrm>
            <a:off x="5152680" y="1768680"/>
            <a:ext cx="4426920" cy="2090880"/>
          </a:xfrm>
          <a:prstGeom prst="rect">
            <a:avLst/>
          </a:prstGeom>
        </p:spPr>
        <p:txBody>
          <a:bodyPr lIns="0" rIns="0" tIns="0" bIns="0">
            <a:normAutofit/>
          </a:bodyPr>
          <a:p>
            <a:endParaRPr b="0" lang="en-SG" sz="3200" spc="-1" strike="noStrike">
              <a:latin typeface="Arial"/>
            </a:endParaRPr>
          </a:p>
        </p:txBody>
      </p:sp>
      <p:sp>
        <p:nvSpPr>
          <p:cNvPr id="22" name="PlaceHolder 4"/>
          <p:cNvSpPr>
            <a:spLocks noGrp="1"/>
          </p:cNvSpPr>
          <p:nvPr>
            <p:ph type="body"/>
          </p:nvPr>
        </p:nvSpPr>
        <p:spPr>
          <a:xfrm>
            <a:off x="504000" y="4058640"/>
            <a:ext cx="9072000" cy="2090880"/>
          </a:xfrm>
          <a:prstGeom prst="rect">
            <a:avLst/>
          </a:prstGeom>
        </p:spPr>
        <p:txBody>
          <a:bodyPr lIns="0" rIns="0" tIns="0" bIns="0">
            <a:normAutofit/>
          </a:bodyPr>
          <a:p>
            <a:endParaRPr b="0" lang="en-SG"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301320"/>
            <a:ext cx="9072000" cy="1261800"/>
          </a:xfrm>
          <a:prstGeom prst="rect">
            <a:avLst/>
          </a:prstGeom>
        </p:spPr>
        <p:txBody>
          <a:bodyPr lIns="0" rIns="0" tIns="0" bIns="0" anchor="ctr">
            <a:noAutofit/>
          </a:bodyPr>
          <a:p>
            <a:pPr algn="ctr"/>
            <a:r>
              <a:rPr b="0" lang="en-SG" sz="4400" spc="-1" strike="noStrike">
                <a:latin typeface="Arial"/>
              </a:rPr>
              <a:t>Click to edit the title text format</a:t>
            </a:r>
            <a:endParaRPr b="0" lang="en-SG" sz="4400" spc="-1" strike="noStrike">
              <a:latin typeface="Arial"/>
            </a:endParaRPr>
          </a:p>
        </p:txBody>
      </p:sp>
      <p:sp>
        <p:nvSpPr>
          <p:cNvPr id="1" name="PlaceHolder 2"/>
          <p:cNvSpPr>
            <a:spLocks noGrp="1"/>
          </p:cNvSpPr>
          <p:nvPr>
            <p:ph type="body"/>
          </p:nvPr>
        </p:nvSpPr>
        <p:spPr>
          <a:xfrm>
            <a:off x="504000" y="1768680"/>
            <a:ext cx="9072000" cy="43840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SG" sz="3200" spc="-1" strike="noStrike">
                <a:latin typeface="Arial"/>
              </a:rPr>
              <a:t>Click to edit the outline text format</a:t>
            </a:r>
            <a:endParaRPr b="0" lang="en-SG" sz="3200" spc="-1" strike="noStrike">
              <a:latin typeface="Arial"/>
            </a:endParaRPr>
          </a:p>
          <a:p>
            <a:pPr lvl="1" marL="864000" indent="-324000">
              <a:spcBef>
                <a:spcPts val="1134"/>
              </a:spcBef>
              <a:buClr>
                <a:srgbClr val="000000"/>
              </a:buClr>
              <a:buSzPct val="75000"/>
              <a:buFont typeface="Symbol" charset="2"/>
              <a:buChar char=""/>
            </a:pPr>
            <a:r>
              <a:rPr b="0" lang="en-SG" sz="2800" spc="-1" strike="noStrike">
                <a:latin typeface="Arial"/>
              </a:rPr>
              <a:t>Second Outline Level</a:t>
            </a:r>
            <a:endParaRPr b="0" lang="en-SG" sz="2800" spc="-1" strike="noStrike">
              <a:latin typeface="Arial"/>
            </a:endParaRPr>
          </a:p>
          <a:p>
            <a:pPr lvl="2" marL="1296000" indent="-288000">
              <a:spcBef>
                <a:spcPts val="850"/>
              </a:spcBef>
              <a:buClr>
                <a:srgbClr val="000000"/>
              </a:buClr>
              <a:buSzPct val="45000"/>
              <a:buFont typeface="Wingdings" charset="2"/>
              <a:buChar char=""/>
            </a:pPr>
            <a:r>
              <a:rPr b="0" lang="en-SG" sz="2400" spc="-1" strike="noStrike">
                <a:latin typeface="Arial"/>
              </a:rPr>
              <a:t>Third Outline Level</a:t>
            </a:r>
            <a:endParaRPr b="0" lang="en-SG" sz="2400" spc="-1" strike="noStrike">
              <a:latin typeface="Arial"/>
            </a:endParaRPr>
          </a:p>
          <a:p>
            <a:pPr lvl="3" marL="1728000" indent="-216000">
              <a:spcBef>
                <a:spcPts val="567"/>
              </a:spcBef>
              <a:buClr>
                <a:srgbClr val="000000"/>
              </a:buClr>
              <a:buSzPct val="75000"/>
              <a:buFont typeface="Symbol" charset="2"/>
              <a:buChar char=""/>
            </a:pPr>
            <a:r>
              <a:rPr b="0" lang="en-SG" sz="2000" spc="-1" strike="noStrike">
                <a:latin typeface="Arial"/>
              </a:rPr>
              <a:t>Fourth Outline Level</a:t>
            </a:r>
            <a:endParaRPr b="0" lang="en-SG" sz="2000" spc="-1" strike="noStrike">
              <a:latin typeface="Arial"/>
            </a:endParaRPr>
          </a:p>
          <a:p>
            <a:pPr lvl="4" marL="2160000" indent="-216000">
              <a:spcBef>
                <a:spcPts val="283"/>
              </a:spcBef>
              <a:buClr>
                <a:srgbClr val="000000"/>
              </a:buClr>
              <a:buSzPct val="45000"/>
              <a:buFont typeface="Wingdings" charset="2"/>
              <a:buChar char=""/>
            </a:pPr>
            <a:r>
              <a:rPr b="0" lang="en-SG" sz="2000" spc="-1" strike="noStrike">
                <a:latin typeface="Arial"/>
              </a:rPr>
              <a:t>Fifth Outline Level</a:t>
            </a:r>
            <a:endParaRPr b="0" lang="en-SG" sz="2000" spc="-1" strike="noStrike">
              <a:latin typeface="Arial"/>
            </a:endParaRPr>
          </a:p>
          <a:p>
            <a:pPr lvl="5" marL="2592000" indent="-216000">
              <a:spcBef>
                <a:spcPts val="283"/>
              </a:spcBef>
              <a:buClr>
                <a:srgbClr val="000000"/>
              </a:buClr>
              <a:buSzPct val="45000"/>
              <a:buFont typeface="Wingdings" charset="2"/>
              <a:buChar char=""/>
            </a:pPr>
            <a:r>
              <a:rPr b="0" lang="en-SG" sz="2000" spc="-1" strike="noStrike">
                <a:latin typeface="Arial"/>
              </a:rPr>
              <a:t>Sixth Outline Level</a:t>
            </a:r>
            <a:endParaRPr b="0" lang="en-SG" sz="2000" spc="-1" strike="noStrike">
              <a:latin typeface="Arial"/>
            </a:endParaRPr>
          </a:p>
          <a:p>
            <a:pPr lvl="6" marL="3024000" indent="-216000">
              <a:spcBef>
                <a:spcPts val="283"/>
              </a:spcBef>
              <a:buClr>
                <a:srgbClr val="000000"/>
              </a:buClr>
              <a:buSzPct val="45000"/>
              <a:buFont typeface="Wingdings" charset="2"/>
              <a:buChar char=""/>
            </a:pPr>
            <a:r>
              <a:rPr b="0" lang="en-SG" sz="2000" spc="-1" strike="noStrike">
                <a:latin typeface="Arial"/>
              </a:rPr>
              <a:t>Seventh Outline Level</a:t>
            </a:r>
            <a:endParaRPr b="0" lang="en-SG"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301320"/>
            <a:ext cx="9070920" cy="1262160"/>
          </a:xfrm>
          <a:prstGeom prst="rect">
            <a:avLst/>
          </a:prstGeom>
        </p:spPr>
        <p:txBody>
          <a:bodyPr lIns="0" rIns="0" tIns="0" bIns="0" anchor="ctr">
            <a:spAutoFit/>
          </a:bodyPr>
          <a:p>
            <a:r>
              <a:rPr b="0" lang="en-SG" sz="1800" spc="-1" strike="noStrike">
                <a:latin typeface="Arial"/>
              </a:rPr>
              <a:t>Click to edit the title text format</a:t>
            </a:r>
            <a:endParaRPr b="0" lang="en-SG" sz="1800" spc="-1" strike="noStrike">
              <a:latin typeface="Arial"/>
            </a:endParaRPr>
          </a:p>
        </p:txBody>
      </p:sp>
      <p:sp>
        <p:nvSpPr>
          <p:cNvPr id="39" name="PlaceHolder 2"/>
          <p:cNvSpPr>
            <a:spLocks noGrp="1"/>
          </p:cNvSpPr>
          <p:nvPr>
            <p:ph type="body"/>
          </p:nvPr>
        </p:nvSpPr>
        <p:spPr>
          <a:xfrm>
            <a:off x="504000" y="1769040"/>
            <a:ext cx="4426200" cy="43840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SG" sz="1800" spc="-1" strike="noStrike">
                <a:latin typeface="Arial"/>
              </a:rPr>
              <a:t>Click to edit the outline text format</a:t>
            </a:r>
            <a:endParaRPr b="0" lang="en-SG" sz="1800" spc="-1" strike="noStrike">
              <a:latin typeface="Arial"/>
            </a:endParaRPr>
          </a:p>
          <a:p>
            <a:pPr lvl="1" marL="864000" indent="-324000">
              <a:spcBef>
                <a:spcPts val="1134"/>
              </a:spcBef>
              <a:buClr>
                <a:srgbClr val="000000"/>
              </a:buClr>
              <a:buSzPct val="75000"/>
              <a:buFont typeface="Symbol" charset="2"/>
              <a:buChar char=""/>
            </a:pPr>
            <a:r>
              <a:rPr b="0" lang="en-SG" sz="1800" spc="-1" strike="noStrike">
                <a:latin typeface="Arial"/>
              </a:rPr>
              <a:t>Second Outline Level</a:t>
            </a:r>
            <a:endParaRPr b="0" lang="en-SG" sz="1800" spc="-1" strike="noStrike">
              <a:latin typeface="Arial"/>
            </a:endParaRPr>
          </a:p>
          <a:p>
            <a:pPr lvl="2" marL="1296000" indent="-288000">
              <a:spcBef>
                <a:spcPts val="850"/>
              </a:spcBef>
              <a:buClr>
                <a:srgbClr val="000000"/>
              </a:buClr>
              <a:buSzPct val="45000"/>
              <a:buFont typeface="Wingdings" charset="2"/>
              <a:buChar char=""/>
            </a:pPr>
            <a:r>
              <a:rPr b="0" lang="en-SG" sz="1800" spc="-1" strike="noStrike">
                <a:latin typeface="Arial"/>
              </a:rPr>
              <a:t>Third Outline Level</a:t>
            </a:r>
            <a:endParaRPr b="0" lang="en-SG" sz="1800" spc="-1" strike="noStrike">
              <a:latin typeface="Arial"/>
            </a:endParaRPr>
          </a:p>
          <a:p>
            <a:pPr lvl="3" marL="1728000" indent="-216000">
              <a:spcBef>
                <a:spcPts val="567"/>
              </a:spcBef>
              <a:buClr>
                <a:srgbClr val="000000"/>
              </a:buClr>
              <a:buSzPct val="75000"/>
              <a:buFont typeface="Symbol" charset="2"/>
              <a:buChar char=""/>
            </a:pPr>
            <a:r>
              <a:rPr b="0" lang="en-SG" sz="1800" spc="-1" strike="noStrike">
                <a:latin typeface="Arial"/>
              </a:rPr>
              <a:t>Fourth Outline Level</a:t>
            </a:r>
            <a:endParaRPr b="0" lang="en-SG" sz="1800" spc="-1" strike="noStrike">
              <a:latin typeface="Arial"/>
            </a:endParaRPr>
          </a:p>
          <a:p>
            <a:pPr lvl="4" marL="2160000" indent="-216000">
              <a:spcBef>
                <a:spcPts val="283"/>
              </a:spcBef>
              <a:buClr>
                <a:srgbClr val="000000"/>
              </a:buClr>
              <a:buSzPct val="45000"/>
              <a:buFont typeface="Wingdings" charset="2"/>
              <a:buChar char=""/>
            </a:pPr>
            <a:r>
              <a:rPr b="0" lang="en-SG" sz="1800" spc="-1" strike="noStrike">
                <a:latin typeface="Arial"/>
              </a:rPr>
              <a:t>Fifth Outline Level</a:t>
            </a:r>
            <a:endParaRPr b="0" lang="en-SG" sz="1800" spc="-1" strike="noStrike">
              <a:latin typeface="Arial"/>
            </a:endParaRPr>
          </a:p>
          <a:p>
            <a:pPr lvl="5" marL="2592000" indent="-216000">
              <a:spcBef>
                <a:spcPts val="283"/>
              </a:spcBef>
              <a:buClr>
                <a:srgbClr val="000000"/>
              </a:buClr>
              <a:buSzPct val="45000"/>
              <a:buFont typeface="Wingdings" charset="2"/>
              <a:buChar char=""/>
            </a:pPr>
            <a:r>
              <a:rPr b="0" lang="en-SG" sz="1800" spc="-1" strike="noStrike">
                <a:latin typeface="Arial"/>
              </a:rPr>
              <a:t>Sixth Outline Level</a:t>
            </a:r>
            <a:endParaRPr b="0" lang="en-SG" sz="1800" spc="-1" strike="noStrike">
              <a:latin typeface="Arial"/>
            </a:endParaRPr>
          </a:p>
          <a:p>
            <a:pPr lvl="6" marL="3024000" indent="-216000">
              <a:spcBef>
                <a:spcPts val="283"/>
              </a:spcBef>
              <a:buClr>
                <a:srgbClr val="000000"/>
              </a:buClr>
              <a:buSzPct val="45000"/>
              <a:buFont typeface="Wingdings" charset="2"/>
              <a:buChar char=""/>
            </a:pPr>
            <a:r>
              <a:rPr b="0" lang="en-SG" sz="1800" spc="-1" strike="noStrike">
                <a:latin typeface="Arial"/>
              </a:rPr>
              <a:t>Seventh Outline Level</a:t>
            </a:r>
            <a:endParaRPr b="0" lang="en-SG" sz="1800" spc="-1" strike="noStrike">
              <a:latin typeface="Arial"/>
            </a:endParaRPr>
          </a:p>
        </p:txBody>
      </p:sp>
      <p:sp>
        <p:nvSpPr>
          <p:cNvPr id="40" name="PlaceHolder 3"/>
          <p:cNvSpPr>
            <a:spLocks noGrp="1"/>
          </p:cNvSpPr>
          <p:nvPr>
            <p:ph type="body"/>
          </p:nvPr>
        </p:nvSpPr>
        <p:spPr>
          <a:xfrm>
            <a:off x="5152320" y="1769040"/>
            <a:ext cx="4426200" cy="43840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SG" sz="1800" spc="-1" strike="noStrike">
                <a:latin typeface="Arial"/>
              </a:rPr>
              <a:t>Click to edit the outline text format</a:t>
            </a:r>
            <a:endParaRPr b="0" lang="en-SG" sz="1800" spc="-1" strike="noStrike">
              <a:latin typeface="Arial"/>
            </a:endParaRPr>
          </a:p>
          <a:p>
            <a:pPr lvl="1" marL="864000" indent="-324000">
              <a:spcBef>
                <a:spcPts val="1134"/>
              </a:spcBef>
              <a:buClr>
                <a:srgbClr val="000000"/>
              </a:buClr>
              <a:buSzPct val="75000"/>
              <a:buFont typeface="Symbol" charset="2"/>
              <a:buChar char=""/>
            </a:pPr>
            <a:r>
              <a:rPr b="0" lang="en-SG" sz="1800" spc="-1" strike="noStrike">
                <a:latin typeface="Arial"/>
              </a:rPr>
              <a:t>Second Outline Level</a:t>
            </a:r>
            <a:endParaRPr b="0" lang="en-SG" sz="1800" spc="-1" strike="noStrike">
              <a:latin typeface="Arial"/>
            </a:endParaRPr>
          </a:p>
          <a:p>
            <a:pPr lvl="2" marL="1296000" indent="-288000">
              <a:spcBef>
                <a:spcPts val="850"/>
              </a:spcBef>
              <a:buClr>
                <a:srgbClr val="000000"/>
              </a:buClr>
              <a:buSzPct val="45000"/>
              <a:buFont typeface="Wingdings" charset="2"/>
              <a:buChar char=""/>
            </a:pPr>
            <a:r>
              <a:rPr b="0" lang="en-SG" sz="1800" spc="-1" strike="noStrike">
                <a:latin typeface="Arial"/>
              </a:rPr>
              <a:t>Third Outline Level</a:t>
            </a:r>
            <a:endParaRPr b="0" lang="en-SG" sz="1800" spc="-1" strike="noStrike">
              <a:latin typeface="Arial"/>
            </a:endParaRPr>
          </a:p>
          <a:p>
            <a:pPr lvl="3" marL="1728000" indent="-216000">
              <a:spcBef>
                <a:spcPts val="567"/>
              </a:spcBef>
              <a:buClr>
                <a:srgbClr val="000000"/>
              </a:buClr>
              <a:buSzPct val="75000"/>
              <a:buFont typeface="Symbol" charset="2"/>
              <a:buChar char=""/>
            </a:pPr>
            <a:r>
              <a:rPr b="0" lang="en-SG" sz="1800" spc="-1" strike="noStrike">
                <a:latin typeface="Arial"/>
              </a:rPr>
              <a:t>Fourth Outline Level</a:t>
            </a:r>
            <a:endParaRPr b="0" lang="en-SG" sz="1800" spc="-1" strike="noStrike">
              <a:latin typeface="Arial"/>
            </a:endParaRPr>
          </a:p>
          <a:p>
            <a:pPr lvl="4" marL="2160000" indent="-216000">
              <a:spcBef>
                <a:spcPts val="283"/>
              </a:spcBef>
              <a:buClr>
                <a:srgbClr val="000000"/>
              </a:buClr>
              <a:buSzPct val="45000"/>
              <a:buFont typeface="Wingdings" charset="2"/>
              <a:buChar char=""/>
            </a:pPr>
            <a:r>
              <a:rPr b="0" lang="en-SG" sz="1800" spc="-1" strike="noStrike">
                <a:latin typeface="Arial"/>
              </a:rPr>
              <a:t>Fifth Outline Level</a:t>
            </a:r>
            <a:endParaRPr b="0" lang="en-SG" sz="1800" spc="-1" strike="noStrike">
              <a:latin typeface="Arial"/>
            </a:endParaRPr>
          </a:p>
          <a:p>
            <a:pPr lvl="5" marL="2592000" indent="-216000">
              <a:spcBef>
                <a:spcPts val="283"/>
              </a:spcBef>
              <a:buClr>
                <a:srgbClr val="000000"/>
              </a:buClr>
              <a:buSzPct val="45000"/>
              <a:buFont typeface="Wingdings" charset="2"/>
              <a:buChar char=""/>
            </a:pPr>
            <a:r>
              <a:rPr b="0" lang="en-SG" sz="1800" spc="-1" strike="noStrike">
                <a:latin typeface="Arial"/>
              </a:rPr>
              <a:t>Sixth Outline Level</a:t>
            </a:r>
            <a:endParaRPr b="0" lang="en-SG" sz="1800" spc="-1" strike="noStrike">
              <a:latin typeface="Arial"/>
            </a:endParaRPr>
          </a:p>
          <a:p>
            <a:pPr lvl="6" marL="3024000" indent="-216000">
              <a:spcBef>
                <a:spcPts val="283"/>
              </a:spcBef>
              <a:buClr>
                <a:srgbClr val="000000"/>
              </a:buClr>
              <a:buSzPct val="45000"/>
              <a:buFont typeface="Wingdings" charset="2"/>
              <a:buChar char=""/>
            </a:pPr>
            <a:r>
              <a:rPr b="0" lang="en-SG" sz="1800" spc="-1" strike="noStrike">
                <a:latin typeface="Arial"/>
              </a:rPr>
              <a:t>Seventh Outline Level</a:t>
            </a:r>
            <a:endParaRPr b="0" lang="en-SG" sz="18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6.xml"/>
</Relationships>
</file>

<file path=ppt/slides/_rels/slide12.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1.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4.png"/><Relationship Id="rId3"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image" Target="../media/image6.png"/><Relationship Id="rId3"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8.png"/><Relationship Id="rId3"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 name="CustomShape 1"/>
          <p:cNvSpPr/>
          <p:nvPr/>
        </p:nvSpPr>
        <p:spPr>
          <a:xfrm>
            <a:off x="504000" y="596520"/>
            <a:ext cx="9070920" cy="67068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SG" sz="4400" spc="-1" strike="noStrike">
                <a:solidFill>
                  <a:srgbClr val="000000"/>
                </a:solidFill>
                <a:latin typeface="Arial"/>
                <a:ea typeface="DejaVu Sans"/>
              </a:rPr>
              <a:t>Post Production Pipeline</a:t>
            </a:r>
            <a:endParaRPr b="0" lang="en-SG" sz="4400" spc="-1" strike="noStrike">
              <a:latin typeface="Arial"/>
            </a:endParaRPr>
          </a:p>
        </p:txBody>
      </p:sp>
      <p:sp>
        <p:nvSpPr>
          <p:cNvPr id="78" name="CustomShape 2"/>
          <p:cNvSpPr/>
          <p:nvPr/>
        </p:nvSpPr>
        <p:spPr>
          <a:xfrm>
            <a:off x="504000" y="1769040"/>
            <a:ext cx="9070920" cy="1821600"/>
          </a:xfrm>
          <a:prstGeom prst="rect">
            <a:avLst/>
          </a:prstGeom>
          <a:noFill/>
          <a:ln>
            <a:noFill/>
          </a:ln>
        </p:spPr>
        <p:style>
          <a:lnRef idx="0"/>
          <a:fillRef idx="0"/>
          <a:effectRef idx="0"/>
          <a:fontRef idx="minor"/>
        </p:style>
        <p:txBody>
          <a:bodyPr lIns="0" rIns="0" tIns="0" bIns="0">
            <a:spAutoFit/>
          </a:bodyPr>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Video and Filming Project</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Graphic Design</a:t>
            </a:r>
            <a:endParaRPr b="0" lang="en-SG" sz="3200" spc="-1" strike="noStrike">
              <a:latin typeface="Arial"/>
            </a:endParaRPr>
          </a:p>
          <a:p>
            <a:pPr>
              <a:lnSpc>
                <a:spcPct val="100000"/>
              </a:lnSpc>
              <a:spcAft>
                <a:spcPts val="1414"/>
              </a:spcAft>
            </a:pPr>
            <a:endParaRPr b="0" lang="en-SG" sz="32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4" name="CustomShape 1"/>
          <p:cNvSpPr/>
          <p:nvPr/>
        </p:nvSpPr>
        <p:spPr>
          <a:xfrm>
            <a:off x="504000" y="597240"/>
            <a:ext cx="9070920" cy="669600"/>
          </a:xfrm>
          <a:prstGeom prst="rect">
            <a:avLst/>
          </a:prstGeom>
          <a:noFill/>
          <a:ln>
            <a:noFill/>
          </a:ln>
        </p:spPr>
        <p:style>
          <a:lnRef idx="0"/>
          <a:fillRef idx="0"/>
          <a:effectRef idx="0"/>
          <a:fontRef idx="minor"/>
        </p:style>
        <p:txBody>
          <a:bodyPr lIns="0" rIns="0" tIns="0" bIns="0" anchor="ctr">
            <a:spAutoFit/>
          </a:bodyPr>
          <a:p>
            <a:pPr marL="216000" indent="-215280" algn="ctr">
              <a:lnSpc>
                <a:spcPct val="100000"/>
              </a:lnSpc>
              <a:buClr>
                <a:srgbClr val="000000"/>
              </a:buClr>
              <a:buSzPct val="45000"/>
              <a:buFont typeface="Wingdings" charset="2"/>
              <a:buChar char=""/>
            </a:pPr>
            <a:r>
              <a:rPr b="0" lang="en-SG" sz="4400" spc="-1" strike="noStrike">
                <a:solidFill>
                  <a:srgbClr val="000000"/>
                </a:solidFill>
                <a:latin typeface="Arial"/>
                <a:ea typeface="DejaVu Sans"/>
              </a:rPr>
              <a:t>Folder System</a:t>
            </a:r>
            <a:endParaRPr b="0" lang="en-SG" sz="4400" spc="-1" strike="noStrike">
              <a:latin typeface="Arial"/>
            </a:endParaRPr>
          </a:p>
        </p:txBody>
      </p:sp>
      <p:sp>
        <p:nvSpPr>
          <p:cNvPr id="115" name="CustomShape 2"/>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Video &amp; Filming Project</a:t>
            </a:r>
            <a:endParaRPr b="0" lang="en-SG" sz="1400" spc="-1" strike="noStrike">
              <a:latin typeface="Arial"/>
            </a:endParaRPr>
          </a:p>
        </p:txBody>
      </p:sp>
      <p:sp>
        <p:nvSpPr>
          <p:cNvPr id="116" name="CustomShape 3"/>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Editor</a:t>
            </a:r>
            <a:endParaRPr b="0" lang="en-SG" sz="1400" spc="-1" strike="noStrike">
              <a:latin typeface="Arial"/>
            </a:endParaRPr>
          </a:p>
        </p:txBody>
      </p:sp>
      <p:pic>
        <p:nvPicPr>
          <p:cNvPr id="117" name="" descr=""/>
          <p:cNvPicPr/>
          <p:nvPr/>
        </p:nvPicPr>
        <p:blipFill>
          <a:blip r:embed="rId1"/>
          <a:stretch/>
        </p:blipFill>
        <p:spPr>
          <a:xfrm>
            <a:off x="0" y="1342080"/>
            <a:ext cx="10078920" cy="5079960"/>
          </a:xfrm>
          <a:prstGeom prst="rect">
            <a:avLst/>
          </a:prstGeom>
          <a:ln>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8" name="CustomShape 1"/>
          <p:cNvSpPr/>
          <p:nvPr/>
        </p:nvSpPr>
        <p:spPr>
          <a:xfrm>
            <a:off x="504000" y="342360"/>
            <a:ext cx="9070920" cy="914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1" lang="en-SG" sz="4400" spc="-1" strike="noStrike">
                <a:solidFill>
                  <a:srgbClr val="000000"/>
                </a:solidFill>
                <a:latin typeface="Arial"/>
                <a:ea typeface="Microsoft YaHei"/>
              </a:rPr>
              <a:t>Naming Conventions</a:t>
            </a:r>
            <a:br/>
            <a:r>
              <a:rPr b="1" lang="en-SG" sz="1600" spc="-1" strike="noStrike">
                <a:solidFill>
                  <a:srgbClr val="000000"/>
                </a:solidFill>
                <a:latin typeface="Arial"/>
                <a:ea typeface="Microsoft YaHei"/>
              </a:rPr>
              <a:t>Please name all workfiles, exported video files properly and clearly. </a:t>
            </a:r>
            <a:endParaRPr b="0" lang="en-SG" sz="1600" spc="-1" strike="noStrike">
              <a:latin typeface="Arial"/>
            </a:endParaRPr>
          </a:p>
        </p:txBody>
      </p:sp>
      <p:sp>
        <p:nvSpPr>
          <p:cNvPr id="119" name="CustomShape 2"/>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Video &amp; Filming Project</a:t>
            </a:r>
            <a:endParaRPr b="0" lang="en-SG" sz="1400" spc="-1" strike="noStrike">
              <a:latin typeface="Arial"/>
            </a:endParaRPr>
          </a:p>
        </p:txBody>
      </p:sp>
      <p:sp>
        <p:nvSpPr>
          <p:cNvPr id="120" name="CustomShape 3"/>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Editor</a:t>
            </a:r>
            <a:endParaRPr b="0" lang="en-SG" sz="1400" spc="-1" strike="noStrike">
              <a:latin typeface="Arial"/>
            </a:endParaRPr>
          </a:p>
        </p:txBody>
      </p:sp>
      <p:sp>
        <p:nvSpPr>
          <p:cNvPr id="121" name="CustomShape 4"/>
          <p:cNvSpPr/>
          <p:nvPr/>
        </p:nvSpPr>
        <p:spPr>
          <a:xfrm>
            <a:off x="504000" y="1388880"/>
            <a:ext cx="4425840" cy="5494680"/>
          </a:xfrm>
          <a:prstGeom prst="rect">
            <a:avLst/>
          </a:prstGeom>
          <a:noFill/>
          <a:ln>
            <a:noFill/>
          </a:ln>
        </p:spPr>
        <p:style>
          <a:lnRef idx="0"/>
          <a:fillRef idx="0"/>
          <a:effectRef idx="0"/>
          <a:fontRef idx="minor"/>
        </p:style>
        <p:txBody>
          <a:bodyPr lIns="0" rIns="0" tIns="0" bIns="0">
            <a:spAutoFit/>
          </a:bodyPr>
          <a:p>
            <a:pPr>
              <a:lnSpc>
                <a:spcPct val="100000"/>
              </a:lnSpc>
              <a:spcAft>
                <a:spcPts val="1414"/>
              </a:spcAft>
            </a:pPr>
            <a:r>
              <a:rPr b="0" lang="en-SG" sz="1400" spc="-1" strike="noStrike">
                <a:solidFill>
                  <a:srgbClr val="000000"/>
                </a:solidFill>
                <a:latin typeface="Arial"/>
                <a:ea typeface="DejaVu Sans"/>
              </a:rPr>
              <a:t>1) Video Edits should be named per the project title and Client organisation and version:</a:t>
            </a:r>
            <a:endParaRPr b="0" lang="en-SG" sz="1400" spc="-1" strike="noStrike">
              <a:latin typeface="Arial"/>
            </a:endParaRPr>
          </a:p>
          <a:p>
            <a:pPr>
              <a:lnSpc>
                <a:spcPct val="100000"/>
              </a:lnSpc>
              <a:spcAft>
                <a:spcPts val="1414"/>
              </a:spcAft>
            </a:pPr>
            <a:r>
              <a:rPr b="0" lang="en-SG" sz="1400" spc="-1" strike="noStrike">
                <a:solidFill>
                  <a:srgbClr val="000000"/>
                </a:solidFill>
                <a:latin typeface="Arial"/>
                <a:ea typeface="DejaVu Sans"/>
              </a:rPr>
              <a:t>Eg: HDB KampungAdmiralty v1 or MOE SocialStudies v1 </a:t>
            </a:r>
            <a:br/>
            <a:r>
              <a:rPr b="0" lang="en-SG" sz="1400" spc="-1" strike="noStrike">
                <a:solidFill>
                  <a:srgbClr val="000000"/>
                </a:solidFill>
                <a:latin typeface="Arial"/>
                <a:ea typeface="DejaVu Sans"/>
              </a:rPr>
              <a:t>If you need to make changes to the files, save the files as v2</a:t>
            </a:r>
            <a:endParaRPr b="0" lang="en-SG" sz="1400" spc="-1" strike="noStrike">
              <a:latin typeface="Arial"/>
            </a:endParaRPr>
          </a:p>
          <a:p>
            <a:pPr>
              <a:lnSpc>
                <a:spcPct val="100000"/>
              </a:lnSpc>
              <a:spcAft>
                <a:spcPts val="1414"/>
              </a:spcAft>
            </a:pPr>
            <a:r>
              <a:rPr b="0" lang="en-SG" sz="1400" spc="-1" strike="noStrike">
                <a:solidFill>
                  <a:srgbClr val="000000"/>
                </a:solidFill>
                <a:latin typeface="Arial"/>
                <a:ea typeface="DejaVu Sans"/>
              </a:rPr>
              <a:t>Do </a:t>
            </a:r>
            <a:r>
              <a:rPr b="1" lang="en-SG" sz="1400" spc="-1" strike="noStrike">
                <a:solidFill>
                  <a:srgbClr val="000000"/>
                </a:solidFill>
                <a:latin typeface="Arial"/>
                <a:ea typeface="DejaVu Sans"/>
              </a:rPr>
              <a:t>NOT</a:t>
            </a:r>
            <a:r>
              <a:rPr b="0" lang="en-SG" sz="1400" spc="-1" strike="noStrike">
                <a:solidFill>
                  <a:srgbClr val="000000"/>
                </a:solidFill>
                <a:latin typeface="Arial"/>
                <a:ea typeface="DejaVu Sans"/>
              </a:rPr>
              <a:t> name it as “Edit[your name].pproj” and do </a:t>
            </a:r>
            <a:r>
              <a:rPr b="1" lang="en-SG" sz="1400" spc="-1" strike="noStrike">
                <a:solidFill>
                  <a:srgbClr val="000000"/>
                </a:solidFill>
                <a:latin typeface="Arial"/>
                <a:ea typeface="DejaVu Sans"/>
              </a:rPr>
              <a:t>NOT</a:t>
            </a:r>
            <a:r>
              <a:rPr b="0" lang="en-SG" sz="1400" spc="-1" strike="noStrike">
                <a:solidFill>
                  <a:srgbClr val="000000"/>
                </a:solidFill>
                <a:latin typeface="Arial"/>
                <a:ea typeface="DejaVu Sans"/>
              </a:rPr>
              <a:t> include any symbol in </a:t>
            </a:r>
            <a:endParaRPr b="0" lang="en-SG" sz="1400" spc="-1" strike="noStrike">
              <a:latin typeface="Arial"/>
            </a:endParaRPr>
          </a:p>
          <a:p>
            <a:pPr>
              <a:lnSpc>
                <a:spcPct val="100000"/>
              </a:lnSpc>
              <a:spcAft>
                <a:spcPts val="1414"/>
              </a:spcAft>
            </a:pPr>
            <a:r>
              <a:rPr b="0" lang="en-SG" sz="1400" spc="-1" strike="noStrike">
                <a:solidFill>
                  <a:srgbClr val="000000"/>
                </a:solidFill>
                <a:latin typeface="Arial"/>
                <a:ea typeface="DejaVu Sans"/>
              </a:rPr>
              <a:t>eg: Edit-Paula.pproj or MOE_Revised.pproj or TP. Changed.pproj or MOE Copy 25022018 (DO NOT SAVE LIKE THESE)</a:t>
            </a:r>
            <a:endParaRPr b="0" lang="en-SG" sz="1400" spc="-1" strike="noStrike">
              <a:latin typeface="Arial"/>
            </a:endParaRPr>
          </a:p>
          <a:p>
            <a:pPr>
              <a:lnSpc>
                <a:spcPct val="100000"/>
              </a:lnSpc>
              <a:spcAft>
                <a:spcPts val="1414"/>
              </a:spcAft>
            </a:pPr>
            <a:r>
              <a:rPr b="0" lang="en-SG" sz="1400" spc="-1" strike="noStrike">
                <a:solidFill>
                  <a:srgbClr val="000000"/>
                </a:solidFill>
                <a:latin typeface="Arial"/>
                <a:ea typeface="DejaVu Sans"/>
              </a:rPr>
              <a:t>2) Same for all exported videos - 1</a:t>
            </a:r>
            <a:r>
              <a:rPr b="0" lang="en-SG" sz="2418" spc="-1" strike="noStrike" baseline="36000">
                <a:solidFill>
                  <a:srgbClr val="000000"/>
                </a:solidFill>
                <a:latin typeface="Arial"/>
                <a:ea typeface="DejaVu Sans"/>
              </a:rPr>
              <a:t>st</a:t>
            </a:r>
            <a:r>
              <a:rPr b="0" lang="en-SG" sz="1400" spc="-1" strike="noStrike">
                <a:solidFill>
                  <a:srgbClr val="000000"/>
                </a:solidFill>
                <a:latin typeface="Arial"/>
                <a:ea typeface="DejaVu Sans"/>
              </a:rPr>
              <a:t> cut or 2</a:t>
            </a:r>
            <a:r>
              <a:rPr b="0" lang="en-SG" sz="2418" spc="-1" strike="noStrike" baseline="36000">
                <a:solidFill>
                  <a:srgbClr val="000000"/>
                </a:solidFill>
                <a:latin typeface="Arial"/>
                <a:ea typeface="DejaVu Sans"/>
              </a:rPr>
              <a:t>nd</a:t>
            </a:r>
            <a:r>
              <a:rPr b="0" lang="en-SG" sz="1400" spc="-1" strike="noStrike">
                <a:solidFill>
                  <a:srgbClr val="000000"/>
                </a:solidFill>
                <a:latin typeface="Arial"/>
                <a:ea typeface="DejaVu Sans"/>
              </a:rPr>
              <a:t> Cut or Final cut,  save it as Project title, today’s date and version:</a:t>
            </a:r>
            <a:endParaRPr b="0" lang="en-SG" sz="1400" spc="-1" strike="noStrike">
              <a:latin typeface="Arial"/>
            </a:endParaRPr>
          </a:p>
          <a:p>
            <a:pPr>
              <a:lnSpc>
                <a:spcPct val="100000"/>
              </a:lnSpc>
              <a:spcAft>
                <a:spcPts val="1414"/>
              </a:spcAft>
            </a:pPr>
            <a:r>
              <a:rPr b="0" lang="en-SG" sz="1400" spc="-1" strike="noStrike">
                <a:solidFill>
                  <a:srgbClr val="000000"/>
                </a:solidFill>
                <a:latin typeface="Arial"/>
                <a:ea typeface="DejaVu Sans"/>
              </a:rPr>
              <a:t>eg: KampungAdmiralty 20200111 v1, SocialStudies 20200112 v2 etc</a:t>
            </a:r>
            <a:endParaRPr b="0" lang="en-SG" sz="1400" spc="-1" strike="noStrike">
              <a:latin typeface="Arial"/>
            </a:endParaRPr>
          </a:p>
          <a:p>
            <a:pPr>
              <a:lnSpc>
                <a:spcPct val="100000"/>
              </a:lnSpc>
              <a:spcAft>
                <a:spcPts val="1414"/>
              </a:spcAft>
            </a:pPr>
            <a:r>
              <a:rPr b="0" lang="en-SG" sz="1400" spc="-1" strike="noStrike">
                <a:solidFill>
                  <a:srgbClr val="000000"/>
                </a:solidFill>
                <a:latin typeface="Arial"/>
                <a:ea typeface="Microsoft YaHei"/>
              </a:rPr>
              <a:t>The last cut for client, rename it as </a:t>
            </a:r>
            <a:r>
              <a:rPr b="0" lang="en-SG" sz="1400" spc="-1" strike="noStrike">
                <a:solidFill>
                  <a:srgbClr val="000000"/>
                </a:solidFill>
                <a:latin typeface="Arial"/>
                <a:ea typeface="DejaVu Sans"/>
              </a:rPr>
              <a:t>Project title, date For confirmation</a:t>
            </a:r>
            <a:br/>
            <a:r>
              <a:rPr b="0" lang="en-SG" sz="1400" spc="-1" strike="noStrike">
                <a:solidFill>
                  <a:srgbClr val="000000"/>
                </a:solidFill>
                <a:latin typeface="Arial"/>
                <a:ea typeface="DejaVu Sans"/>
              </a:rPr>
              <a:t>[In YouTube, keep only the last cut to client, do clean up frequently]</a:t>
            </a:r>
            <a:endParaRPr b="0" lang="en-SG" sz="1400" spc="-1" strike="noStrike">
              <a:latin typeface="Arial"/>
            </a:endParaRPr>
          </a:p>
        </p:txBody>
      </p:sp>
      <p:sp>
        <p:nvSpPr>
          <p:cNvPr id="122" name="CustomShape 5"/>
          <p:cNvSpPr/>
          <p:nvPr/>
        </p:nvSpPr>
        <p:spPr>
          <a:xfrm>
            <a:off x="5083560" y="1357920"/>
            <a:ext cx="4425840" cy="4128480"/>
          </a:xfrm>
          <a:prstGeom prst="rect">
            <a:avLst/>
          </a:prstGeom>
          <a:noFill/>
          <a:ln>
            <a:noFill/>
          </a:ln>
        </p:spPr>
        <p:style>
          <a:lnRef idx="0"/>
          <a:fillRef idx="0"/>
          <a:effectRef idx="0"/>
          <a:fontRef idx="minor"/>
        </p:style>
        <p:txBody>
          <a:bodyPr lIns="0" rIns="0" tIns="0" bIns="0">
            <a:spAutoFit/>
          </a:bodyPr>
          <a:p>
            <a:pPr>
              <a:lnSpc>
                <a:spcPct val="100000"/>
              </a:lnSpc>
              <a:spcAft>
                <a:spcPts val="1414"/>
              </a:spcAft>
            </a:pPr>
            <a:r>
              <a:rPr b="0" lang="en-SG" sz="1400" spc="-1" strike="noStrike">
                <a:solidFill>
                  <a:srgbClr val="000000"/>
                </a:solidFill>
                <a:latin typeface="Arial"/>
                <a:ea typeface="DejaVu Sans"/>
              </a:rPr>
              <a:t>3) For AE rendered videos, it is also very important to name it properly by seperate it with scene or type, otherwise it will be difficult to add in / make changes, </a:t>
            </a:r>
            <a:endParaRPr b="0" lang="en-SG" sz="1400" spc="-1" strike="noStrike">
              <a:latin typeface="Arial"/>
            </a:endParaRPr>
          </a:p>
          <a:p>
            <a:pPr>
              <a:lnSpc>
                <a:spcPct val="100000"/>
              </a:lnSpc>
              <a:spcAft>
                <a:spcPts val="1414"/>
              </a:spcAft>
            </a:pPr>
            <a:r>
              <a:rPr b="0" lang="en-SG" sz="1400" spc="-1" strike="noStrike">
                <a:solidFill>
                  <a:srgbClr val="000000"/>
                </a:solidFill>
                <a:latin typeface="Arial"/>
                <a:ea typeface="Microsoft YaHei"/>
              </a:rPr>
              <a:t>Eg: </a:t>
            </a:r>
            <a:r>
              <a:rPr b="0" lang="en-SG" sz="1400" spc="-1" strike="noStrike">
                <a:solidFill>
                  <a:srgbClr val="000000"/>
                </a:solidFill>
                <a:latin typeface="Arial"/>
                <a:ea typeface="DejaVu Sans"/>
              </a:rPr>
              <a:t>Scene02 or L1 Mr Tan </a:t>
            </a:r>
            <a:br/>
            <a:r>
              <a:rPr b="0" lang="en-SG" sz="1400" spc="-1" strike="noStrike">
                <a:solidFill>
                  <a:srgbClr val="000000"/>
                </a:solidFill>
                <a:latin typeface="Arial"/>
                <a:ea typeface="DejaVu Sans"/>
              </a:rPr>
              <a:t> </a:t>
            </a:r>
            <a:br/>
            <a:r>
              <a:rPr b="0" lang="en-SG" sz="1400" spc="-1" strike="noStrike">
                <a:solidFill>
                  <a:srgbClr val="000000"/>
                </a:solidFill>
                <a:latin typeface="Arial"/>
                <a:ea typeface="DejaVu Sans"/>
              </a:rPr>
              <a:t>NOT “Scene02 Changed Paul.mov” or “Scene02 COPY.mov”</a:t>
            </a:r>
            <a:endParaRPr b="0" lang="en-SG" sz="1400" spc="-1" strike="noStrike">
              <a:latin typeface="Arial"/>
            </a:endParaRPr>
          </a:p>
          <a:p>
            <a:pPr>
              <a:lnSpc>
                <a:spcPct val="100000"/>
              </a:lnSpc>
              <a:spcAft>
                <a:spcPts val="1414"/>
              </a:spcAft>
            </a:pPr>
            <a:r>
              <a:rPr b="0" lang="en-SG" sz="1400" spc="-1" strike="noStrike">
                <a:solidFill>
                  <a:srgbClr val="000000"/>
                </a:solidFill>
                <a:latin typeface="Arial"/>
                <a:ea typeface="DejaVu Sans"/>
              </a:rPr>
              <a:t>If changes are make to same motion, replace it.</a:t>
            </a:r>
            <a:endParaRPr b="0" lang="en-SG" sz="1400" spc="-1" strike="noStrike">
              <a:latin typeface="Arial"/>
            </a:endParaRPr>
          </a:p>
          <a:p>
            <a:pPr>
              <a:lnSpc>
                <a:spcPct val="100000"/>
              </a:lnSpc>
              <a:spcAft>
                <a:spcPts val="1414"/>
              </a:spcAft>
            </a:pPr>
            <a:r>
              <a:rPr b="0" lang="en-SG" sz="1400" spc="-1" strike="noStrike">
                <a:solidFill>
                  <a:srgbClr val="000000"/>
                </a:solidFill>
                <a:latin typeface="Arial"/>
                <a:ea typeface="DejaVu Sans"/>
              </a:rPr>
              <a:t>If new scenes are needed, please change the scene number, for eg: Scene02a.mov or simply change to a different scene number.</a:t>
            </a:r>
            <a:endParaRPr b="0" lang="en-SG" sz="1400" spc="-1" strike="noStrike">
              <a:latin typeface="Arial"/>
            </a:endParaRPr>
          </a:p>
          <a:p>
            <a:pPr>
              <a:lnSpc>
                <a:spcPct val="100000"/>
              </a:lnSpc>
            </a:pPr>
            <a:r>
              <a:rPr b="0" lang="en-SG" sz="1400" spc="-1" strike="noStrike">
                <a:solidFill>
                  <a:srgbClr val="000000"/>
                </a:solidFill>
                <a:latin typeface="Arial"/>
                <a:ea typeface="DejaVu Sans"/>
              </a:rPr>
              <a:t>Please keep this into a good practice and make sure everyone does it. If not, once the project files are given to different people along the way, the whole project becomes very messy and will take a lot of time just to make simple changes. </a:t>
            </a:r>
            <a:endParaRPr b="0" lang="en-SG" sz="14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23" name="" descr=""/>
          <p:cNvPicPr/>
          <p:nvPr/>
        </p:nvPicPr>
        <p:blipFill>
          <a:blip r:embed="rId1"/>
          <a:stretch/>
        </p:blipFill>
        <p:spPr>
          <a:xfrm>
            <a:off x="504000" y="3948480"/>
            <a:ext cx="8456400" cy="2839320"/>
          </a:xfrm>
          <a:prstGeom prst="rect">
            <a:avLst/>
          </a:prstGeom>
          <a:ln>
            <a:noFill/>
          </a:ln>
        </p:spPr>
      </p:pic>
      <p:sp>
        <p:nvSpPr>
          <p:cNvPr id="124" name="CustomShape 1"/>
          <p:cNvSpPr/>
          <p:nvPr/>
        </p:nvSpPr>
        <p:spPr>
          <a:xfrm>
            <a:off x="504000" y="597240"/>
            <a:ext cx="9070920" cy="669600"/>
          </a:xfrm>
          <a:prstGeom prst="rect">
            <a:avLst/>
          </a:prstGeom>
          <a:noFill/>
          <a:ln>
            <a:noFill/>
          </a:ln>
        </p:spPr>
        <p:style>
          <a:lnRef idx="0"/>
          <a:fillRef idx="0"/>
          <a:effectRef idx="0"/>
          <a:fontRef idx="minor"/>
        </p:style>
        <p:txBody>
          <a:bodyPr lIns="0" rIns="0" tIns="0" bIns="0" anchor="ctr">
            <a:spAutoFit/>
          </a:bodyPr>
          <a:p>
            <a:pPr marL="216000" indent="-215280" algn="ctr">
              <a:lnSpc>
                <a:spcPct val="100000"/>
              </a:lnSpc>
              <a:buClr>
                <a:srgbClr val="000000"/>
              </a:buClr>
              <a:buSzPct val="45000"/>
              <a:buFont typeface="Wingdings" charset="2"/>
              <a:buChar char=""/>
            </a:pPr>
            <a:r>
              <a:rPr b="0" lang="en-SG" sz="4400" spc="-1" strike="noStrike">
                <a:solidFill>
                  <a:srgbClr val="000000"/>
                </a:solidFill>
                <a:latin typeface="Arial"/>
                <a:ea typeface="DejaVu Sans"/>
              </a:rPr>
              <a:t>VFX/Motion</a:t>
            </a:r>
            <a:endParaRPr b="0" lang="en-SG" sz="4400" spc="-1" strike="noStrike">
              <a:latin typeface="Arial"/>
            </a:endParaRPr>
          </a:p>
        </p:txBody>
      </p:sp>
      <p:sp>
        <p:nvSpPr>
          <p:cNvPr id="125" name="CustomShape 2"/>
          <p:cNvSpPr/>
          <p:nvPr/>
        </p:nvSpPr>
        <p:spPr>
          <a:xfrm>
            <a:off x="504000" y="1769040"/>
            <a:ext cx="9070920" cy="1154520"/>
          </a:xfrm>
          <a:prstGeom prst="rect">
            <a:avLst/>
          </a:prstGeom>
          <a:noFill/>
          <a:ln>
            <a:noFill/>
          </a:ln>
        </p:spPr>
        <p:style>
          <a:lnRef idx="0"/>
          <a:fillRef idx="0"/>
          <a:effectRef idx="0"/>
          <a:fontRef idx="minor"/>
        </p:style>
        <p:txBody>
          <a:bodyPr lIns="0" rIns="0" tIns="0" bIns="0">
            <a:spAutoFit/>
          </a:bodyPr>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Create Ae export folder  </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Render related format for editor</a:t>
            </a:r>
            <a:endParaRPr b="0" lang="en-SG" sz="3200" spc="-1" strike="noStrike">
              <a:latin typeface="Arial"/>
            </a:endParaRPr>
          </a:p>
        </p:txBody>
      </p:sp>
      <p:sp>
        <p:nvSpPr>
          <p:cNvPr id="126" name="CustomShape 3"/>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Video &amp; Filming Project</a:t>
            </a:r>
            <a:endParaRPr b="0" lang="en-SG" sz="1400" spc="-1" strike="noStrike">
              <a:latin typeface="Arial"/>
            </a:endParaRPr>
          </a:p>
        </p:txBody>
      </p:sp>
      <p:sp>
        <p:nvSpPr>
          <p:cNvPr id="127" name="CustomShape 4"/>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Editor</a:t>
            </a:r>
            <a:endParaRPr b="0" lang="en-SG" sz="1400" spc="-1" strike="noStrike">
              <a:latin typeface="Arial"/>
            </a:endParaRPr>
          </a:p>
        </p:txBody>
      </p:sp>
      <p:sp>
        <p:nvSpPr>
          <p:cNvPr id="128" name="CustomShape 5"/>
          <p:cNvSpPr/>
          <p:nvPr/>
        </p:nvSpPr>
        <p:spPr>
          <a:xfrm>
            <a:off x="869760" y="3017520"/>
            <a:ext cx="3610080" cy="10630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SG" sz="1600" spc="-1" strike="noStrike">
                <a:solidFill>
                  <a:srgbClr val="000000"/>
                </a:solidFill>
                <a:latin typeface="Calibri"/>
                <a:ea typeface="DejaVu Sans"/>
              </a:rPr>
              <a:t>For Apple User</a:t>
            </a:r>
            <a:br/>
            <a:r>
              <a:rPr b="0" lang="en-SG" sz="1600" spc="-1" strike="noStrike">
                <a:solidFill>
                  <a:srgbClr val="000000"/>
                </a:solidFill>
                <a:latin typeface="Calibri"/>
                <a:ea typeface="DejaVu Sans"/>
              </a:rPr>
              <a:t>Video Code Format in Ae:</a:t>
            </a:r>
            <a:br/>
            <a:r>
              <a:rPr b="0" lang="en-SG" sz="1600" spc="-1" strike="noStrike">
                <a:solidFill>
                  <a:srgbClr val="ff0000"/>
                </a:solidFill>
                <a:latin typeface="Calibri"/>
                <a:ea typeface="DejaVu Sans"/>
              </a:rPr>
              <a:t>ProRes 4444</a:t>
            </a:r>
            <a:r>
              <a:rPr b="0" lang="en-SG" sz="1600" spc="-1" strike="noStrike">
                <a:solidFill>
                  <a:srgbClr val="000000"/>
                </a:solidFill>
                <a:latin typeface="Calibri"/>
                <a:ea typeface="DejaVu Sans"/>
              </a:rPr>
              <a:t> to replace Animation</a:t>
            </a:r>
            <a:br/>
            <a:r>
              <a:rPr b="0" lang="en-SG" sz="1600" spc="-1" strike="noStrike">
                <a:solidFill>
                  <a:srgbClr val="000000"/>
                </a:solidFill>
                <a:latin typeface="Calibri"/>
                <a:ea typeface="DejaVu Sans"/>
              </a:rPr>
              <a:t>(shorten render time)</a:t>
            </a:r>
            <a:endParaRPr b="0" lang="en-SG" sz="1600" spc="-1" strike="noStrike">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9" name="CustomShape 1"/>
          <p:cNvSpPr/>
          <p:nvPr/>
        </p:nvSpPr>
        <p:spPr>
          <a:xfrm>
            <a:off x="504000" y="597240"/>
            <a:ext cx="9070920" cy="669600"/>
          </a:xfrm>
          <a:prstGeom prst="rect">
            <a:avLst/>
          </a:prstGeom>
          <a:noFill/>
          <a:ln>
            <a:noFill/>
          </a:ln>
        </p:spPr>
        <p:style>
          <a:lnRef idx="0"/>
          <a:fillRef idx="0"/>
          <a:effectRef idx="0"/>
          <a:fontRef idx="minor"/>
        </p:style>
        <p:txBody>
          <a:bodyPr lIns="0" rIns="0" tIns="0" bIns="0" anchor="ctr">
            <a:spAutoFit/>
          </a:bodyPr>
          <a:p>
            <a:pPr marL="216000" indent="-215280" algn="ctr">
              <a:lnSpc>
                <a:spcPct val="100000"/>
              </a:lnSpc>
              <a:buClr>
                <a:srgbClr val="000000"/>
              </a:buClr>
              <a:buSzPct val="45000"/>
              <a:buFont typeface="Wingdings" charset="2"/>
              <a:buChar char=""/>
            </a:pPr>
            <a:r>
              <a:rPr b="0" lang="en-SG" sz="4400" spc="-1" strike="noStrike">
                <a:solidFill>
                  <a:srgbClr val="000000"/>
                </a:solidFill>
                <a:latin typeface="Arial"/>
                <a:ea typeface="DejaVu Sans"/>
              </a:rPr>
              <a:t>Final Deliver &amp; Archive</a:t>
            </a:r>
            <a:endParaRPr b="0" lang="en-SG" sz="4400" spc="-1" strike="noStrike">
              <a:latin typeface="Arial"/>
            </a:endParaRPr>
          </a:p>
        </p:txBody>
      </p:sp>
      <p:sp>
        <p:nvSpPr>
          <p:cNvPr id="130" name="CustomShape 2"/>
          <p:cNvSpPr/>
          <p:nvPr/>
        </p:nvSpPr>
        <p:spPr>
          <a:xfrm>
            <a:off x="504000" y="1769040"/>
            <a:ext cx="9070920" cy="4617720"/>
          </a:xfrm>
          <a:prstGeom prst="rect">
            <a:avLst/>
          </a:prstGeom>
          <a:noFill/>
          <a:ln>
            <a:noFill/>
          </a:ln>
        </p:spPr>
        <p:style>
          <a:lnRef idx="0"/>
          <a:fillRef idx="0"/>
          <a:effectRef idx="0"/>
          <a:fontRef idx="minor"/>
        </p:style>
        <p:txBody>
          <a:bodyPr lIns="0" rIns="0" tIns="0" bIns="0">
            <a:spAutoFit/>
          </a:bodyPr>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Editor render final version &amp; create Final folder</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Render related format accordingly client</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Render one high resolution version without text and subtitle</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Archive whole project working file back to Synology</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After project closed, kindly move whole folder from On going folder to Archive folder</a:t>
            </a:r>
            <a:endParaRPr b="0" lang="en-SG" sz="3200" spc="-1" strike="noStrike">
              <a:latin typeface="Arial"/>
            </a:endParaRPr>
          </a:p>
        </p:txBody>
      </p:sp>
      <p:sp>
        <p:nvSpPr>
          <p:cNvPr id="131" name="CustomShape 3"/>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Video &amp; Filming Project</a:t>
            </a:r>
            <a:endParaRPr b="0" lang="en-SG" sz="1400" spc="-1" strike="noStrike">
              <a:latin typeface="Arial"/>
            </a:endParaRPr>
          </a:p>
        </p:txBody>
      </p:sp>
      <p:sp>
        <p:nvSpPr>
          <p:cNvPr id="132" name="CustomShape 4"/>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Editor</a:t>
            </a:r>
            <a:endParaRPr b="0" lang="en-SG" sz="1400" spc="-1" strike="noStrike">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3" name="CustomShape 1"/>
          <p:cNvSpPr/>
          <p:nvPr/>
        </p:nvSpPr>
        <p:spPr>
          <a:xfrm>
            <a:off x="504000" y="596520"/>
            <a:ext cx="9070920" cy="670680"/>
          </a:xfrm>
          <a:prstGeom prst="rect">
            <a:avLst/>
          </a:prstGeom>
          <a:noFill/>
          <a:ln>
            <a:noFill/>
          </a:ln>
        </p:spPr>
        <p:style>
          <a:lnRef idx="0"/>
          <a:fillRef idx="0"/>
          <a:effectRef idx="0"/>
          <a:fontRef idx="minor"/>
        </p:style>
        <p:txBody>
          <a:bodyPr lIns="0" rIns="0" tIns="0" bIns="0" anchor="ctr">
            <a:spAutoFit/>
          </a:bodyPr>
          <a:p>
            <a:pPr marL="216000" indent="-215280" algn="ctr">
              <a:lnSpc>
                <a:spcPct val="100000"/>
              </a:lnSpc>
              <a:buClr>
                <a:srgbClr val="000000"/>
              </a:buClr>
              <a:buSzPct val="45000"/>
              <a:buFont typeface="Wingdings" charset="2"/>
              <a:buChar char=""/>
            </a:pPr>
            <a:r>
              <a:rPr b="0" lang="en-SG" sz="4400" spc="-1" strike="noStrike">
                <a:solidFill>
                  <a:srgbClr val="000000"/>
                </a:solidFill>
                <a:latin typeface="Arial"/>
                <a:ea typeface="DejaVu Sans"/>
              </a:rPr>
              <a:t>Other</a:t>
            </a:r>
            <a:endParaRPr b="0" lang="en-SG" sz="4400" spc="-1" strike="noStrike">
              <a:latin typeface="Arial"/>
            </a:endParaRPr>
          </a:p>
        </p:txBody>
      </p:sp>
      <p:sp>
        <p:nvSpPr>
          <p:cNvPr id="134" name="CustomShape 2"/>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Video &amp; Filming Project</a:t>
            </a:r>
            <a:endParaRPr b="0" lang="en-SG" sz="1400" spc="-1" strike="noStrike">
              <a:latin typeface="Arial"/>
            </a:endParaRPr>
          </a:p>
        </p:txBody>
      </p:sp>
      <p:sp>
        <p:nvSpPr>
          <p:cNvPr id="135" name="CustomShape 3"/>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All staff</a:t>
            </a:r>
            <a:endParaRPr b="0" lang="en-SG" sz="1400" spc="-1" strike="noStrike">
              <a:latin typeface="Arial"/>
            </a:endParaRPr>
          </a:p>
        </p:txBody>
      </p:sp>
      <p:sp>
        <p:nvSpPr>
          <p:cNvPr id="136" name="CustomShape 4"/>
          <p:cNvSpPr/>
          <p:nvPr/>
        </p:nvSpPr>
        <p:spPr>
          <a:xfrm>
            <a:off x="504000" y="1280160"/>
            <a:ext cx="9070920" cy="5412960"/>
          </a:xfrm>
          <a:prstGeom prst="rect">
            <a:avLst/>
          </a:prstGeom>
          <a:noFill/>
          <a:ln>
            <a:noFill/>
          </a:ln>
        </p:spPr>
        <p:style>
          <a:lnRef idx="0"/>
          <a:fillRef idx="0"/>
          <a:effectRef idx="0"/>
          <a:fontRef idx="minor"/>
        </p:style>
        <p:txBody>
          <a:bodyPr lIns="0" rIns="0" tIns="0" bIns="0">
            <a:spAutoFit/>
          </a:bodyPr>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Any file more than 9mb kindly use wetransfer to transfer and give an email for information to others.</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Kindly Beware sending file through Skype, please get and give response when someone send through your Skype.</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Beware your external HDD / HDD, your responsibility to protect your on working project.</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Kindly ask for due date from your project manager/ colleague. </a:t>
            </a:r>
            <a:endParaRPr b="0" lang="en-SG" sz="3200" spc="-1" strike="noStrike">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7" name="CustomShape 1"/>
          <p:cNvSpPr/>
          <p:nvPr/>
        </p:nvSpPr>
        <p:spPr>
          <a:xfrm>
            <a:off x="504000" y="596520"/>
            <a:ext cx="9070920" cy="67068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SG" sz="4400" spc="-1" strike="noStrike">
                <a:solidFill>
                  <a:srgbClr val="000000"/>
                </a:solidFill>
                <a:latin typeface="Arial"/>
                <a:ea typeface="DejaVu Sans"/>
              </a:rPr>
              <a:t>Graphic Design</a:t>
            </a:r>
            <a:endParaRPr b="0" lang="en-SG" sz="4400" spc="-1" strike="noStrike">
              <a:latin typeface="Arial"/>
            </a:endParaRPr>
          </a:p>
        </p:txBody>
      </p:sp>
      <p:sp>
        <p:nvSpPr>
          <p:cNvPr id="138" name="CustomShape 2"/>
          <p:cNvSpPr/>
          <p:nvPr/>
        </p:nvSpPr>
        <p:spPr>
          <a:xfrm>
            <a:off x="504000" y="1769040"/>
            <a:ext cx="9070920" cy="2547360"/>
          </a:xfrm>
          <a:prstGeom prst="rect">
            <a:avLst/>
          </a:prstGeom>
          <a:noFill/>
          <a:ln>
            <a:noFill/>
          </a:ln>
        </p:spPr>
        <p:style>
          <a:lnRef idx="0"/>
          <a:fillRef idx="0"/>
          <a:effectRef idx="0"/>
          <a:fontRef idx="minor"/>
        </p:style>
        <p:txBody>
          <a:bodyPr lIns="0" rIns="0" tIns="0" bIns="0">
            <a:spAutoFit/>
          </a:bodyPr>
          <a:p>
            <a:pPr marL="432000" indent="-323280">
              <a:lnSpc>
                <a:spcPct val="100000"/>
              </a:lnSpc>
              <a:spcAft>
                <a:spcPts val="1414"/>
              </a:spcAft>
              <a:buClr>
                <a:srgbClr val="000000"/>
              </a:buClr>
              <a:buSzPct val="45000"/>
              <a:buFont typeface="Wingdings" charset="2"/>
              <a:buChar char=""/>
            </a:pPr>
            <a:r>
              <a:rPr b="0" lang="en-SG" sz="2400" spc="-1" strike="noStrike">
                <a:solidFill>
                  <a:srgbClr val="000000"/>
                </a:solidFill>
                <a:latin typeface="Arial"/>
                <a:ea typeface="DejaVu Sans"/>
              </a:rPr>
              <a:t>Step 1 – Received your brief from Gebiz Team</a:t>
            </a:r>
            <a:endParaRPr b="0" lang="en-SG" sz="24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2400" spc="-1" strike="noStrike">
                <a:solidFill>
                  <a:srgbClr val="000000"/>
                </a:solidFill>
                <a:latin typeface="Arial"/>
                <a:ea typeface="DejaVu Sans"/>
              </a:rPr>
              <a:t>Step 2 – Folder System </a:t>
            </a:r>
            <a:endParaRPr b="0" lang="en-SG" sz="24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2400" spc="-1" strike="noStrike">
                <a:solidFill>
                  <a:srgbClr val="000000"/>
                </a:solidFill>
                <a:latin typeface="Arial"/>
                <a:ea typeface="DejaVu Sans"/>
              </a:rPr>
              <a:t>Step 3 – Final Deliver &amp; print</a:t>
            </a:r>
            <a:endParaRPr b="0" lang="en-SG" sz="24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2400" spc="-1" strike="noStrike">
                <a:solidFill>
                  <a:srgbClr val="000000"/>
                </a:solidFill>
                <a:latin typeface="Arial"/>
                <a:ea typeface="DejaVu Sans"/>
              </a:rPr>
              <a:t>Step 4 – Project archive </a:t>
            </a:r>
            <a:endParaRPr b="0" lang="en-SG" sz="2400" spc="-1" strike="noStrike">
              <a:latin typeface="Arial"/>
            </a:endParaRPr>
          </a:p>
          <a:p>
            <a:pPr>
              <a:lnSpc>
                <a:spcPct val="100000"/>
              </a:lnSpc>
              <a:spcAft>
                <a:spcPts val="1414"/>
              </a:spcAft>
            </a:pPr>
            <a:endParaRPr b="0" lang="en-SG" sz="2400" spc="-1" strike="noStrike">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9" name="CustomShape 1"/>
          <p:cNvSpPr/>
          <p:nvPr/>
        </p:nvSpPr>
        <p:spPr>
          <a:xfrm>
            <a:off x="504000" y="596520"/>
            <a:ext cx="9070920" cy="67068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SG" sz="4400" spc="-1" strike="noStrike">
                <a:solidFill>
                  <a:srgbClr val="000000"/>
                </a:solidFill>
                <a:latin typeface="Arial"/>
                <a:ea typeface="DejaVu Sans"/>
              </a:rPr>
              <a:t>Brief</a:t>
            </a:r>
            <a:endParaRPr b="0" lang="en-SG" sz="4400" spc="-1" strike="noStrike">
              <a:latin typeface="Arial"/>
            </a:endParaRPr>
          </a:p>
        </p:txBody>
      </p:sp>
      <p:sp>
        <p:nvSpPr>
          <p:cNvPr id="140" name="CustomShape 2"/>
          <p:cNvSpPr/>
          <p:nvPr/>
        </p:nvSpPr>
        <p:spPr>
          <a:xfrm>
            <a:off x="504000" y="1769040"/>
            <a:ext cx="9070920" cy="2309040"/>
          </a:xfrm>
          <a:prstGeom prst="rect">
            <a:avLst/>
          </a:prstGeom>
          <a:noFill/>
          <a:ln>
            <a:noFill/>
          </a:ln>
        </p:spPr>
        <p:style>
          <a:lnRef idx="0"/>
          <a:fillRef idx="0"/>
          <a:effectRef idx="0"/>
          <a:fontRef idx="minor"/>
        </p:style>
        <p:txBody>
          <a:bodyPr lIns="0" rIns="0" tIns="0" bIns="0">
            <a:spAutoFit/>
          </a:bodyPr>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Received the working file from gebiz team</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Created creative and art direction mock up option to you art &amp; creative director.</a:t>
            </a:r>
            <a:endParaRPr b="0" lang="en-SG" sz="3200" spc="-1" strike="noStrike">
              <a:latin typeface="Arial"/>
            </a:endParaRPr>
          </a:p>
          <a:p>
            <a:pPr>
              <a:lnSpc>
                <a:spcPct val="100000"/>
              </a:lnSpc>
              <a:spcAft>
                <a:spcPts val="1414"/>
              </a:spcAft>
            </a:pPr>
            <a:endParaRPr b="0" lang="en-SG" sz="3200" spc="-1" strike="noStrike">
              <a:latin typeface="Arial"/>
            </a:endParaRPr>
          </a:p>
        </p:txBody>
      </p:sp>
      <p:sp>
        <p:nvSpPr>
          <p:cNvPr id="141" name="CustomShape 3"/>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Graphic Design Project</a:t>
            </a:r>
            <a:endParaRPr b="0" lang="en-SG" sz="1400" spc="-1" strike="noStrike">
              <a:latin typeface="Arial"/>
            </a:endParaRPr>
          </a:p>
        </p:txBody>
      </p:sp>
      <p:sp>
        <p:nvSpPr>
          <p:cNvPr id="142" name="CustomShape 4"/>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Graphic Designer</a:t>
            </a:r>
            <a:endParaRPr b="0" lang="en-SG" sz="1400" spc="-1" strike="noStrike">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3" name="CustomShape 1"/>
          <p:cNvSpPr/>
          <p:nvPr/>
        </p:nvSpPr>
        <p:spPr>
          <a:xfrm>
            <a:off x="504000" y="597240"/>
            <a:ext cx="9070920" cy="669600"/>
          </a:xfrm>
          <a:prstGeom prst="rect">
            <a:avLst/>
          </a:prstGeom>
          <a:noFill/>
          <a:ln>
            <a:noFill/>
          </a:ln>
        </p:spPr>
        <p:style>
          <a:lnRef idx="0"/>
          <a:fillRef idx="0"/>
          <a:effectRef idx="0"/>
          <a:fontRef idx="minor"/>
        </p:style>
        <p:txBody>
          <a:bodyPr lIns="0" rIns="0" tIns="0" bIns="0" anchor="ctr">
            <a:spAutoFit/>
          </a:bodyPr>
          <a:p>
            <a:pPr marL="216000" indent="-215280" algn="ctr">
              <a:lnSpc>
                <a:spcPct val="100000"/>
              </a:lnSpc>
              <a:buClr>
                <a:srgbClr val="000000"/>
              </a:buClr>
              <a:buSzPct val="45000"/>
              <a:buFont typeface="Wingdings" charset="2"/>
              <a:buChar char=""/>
            </a:pPr>
            <a:r>
              <a:rPr b="0" lang="en-SG" sz="4400" spc="-1" strike="noStrike">
                <a:solidFill>
                  <a:srgbClr val="000000"/>
                </a:solidFill>
                <a:latin typeface="Arial"/>
                <a:ea typeface="DejaVu Sans"/>
              </a:rPr>
              <a:t>Folder System </a:t>
            </a:r>
            <a:endParaRPr b="0" lang="en-SG" sz="4400" spc="-1" strike="noStrike">
              <a:latin typeface="Arial"/>
            </a:endParaRPr>
          </a:p>
        </p:txBody>
      </p:sp>
      <p:sp>
        <p:nvSpPr>
          <p:cNvPr id="144" name="CustomShape 2"/>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Graphic Design Project</a:t>
            </a:r>
            <a:endParaRPr b="0" lang="en-SG" sz="1400" spc="-1" strike="noStrike">
              <a:latin typeface="Arial"/>
            </a:endParaRPr>
          </a:p>
        </p:txBody>
      </p:sp>
      <p:sp>
        <p:nvSpPr>
          <p:cNvPr id="145" name="CustomShape 3"/>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Graphic Designer</a:t>
            </a:r>
            <a:endParaRPr b="0" lang="en-SG" sz="1400" spc="-1" strike="noStrike">
              <a:latin typeface="Arial"/>
            </a:endParaRPr>
          </a:p>
        </p:txBody>
      </p:sp>
      <p:pic>
        <p:nvPicPr>
          <p:cNvPr id="146" name="" descr=""/>
          <p:cNvPicPr/>
          <p:nvPr/>
        </p:nvPicPr>
        <p:blipFill>
          <a:blip r:embed="rId1"/>
          <a:stretch/>
        </p:blipFill>
        <p:spPr>
          <a:xfrm>
            <a:off x="360" y="1320120"/>
            <a:ext cx="10078920" cy="5079960"/>
          </a:xfrm>
          <a:prstGeom prst="rect">
            <a:avLst/>
          </a:prstGeom>
          <a:ln>
            <a:noFill/>
          </a:ln>
        </p:spPr>
      </p:pic>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7" name="CustomShape 1"/>
          <p:cNvSpPr/>
          <p:nvPr/>
        </p:nvSpPr>
        <p:spPr>
          <a:xfrm>
            <a:off x="504000" y="597240"/>
            <a:ext cx="9070920" cy="669600"/>
          </a:xfrm>
          <a:prstGeom prst="rect">
            <a:avLst/>
          </a:prstGeom>
          <a:noFill/>
          <a:ln>
            <a:noFill/>
          </a:ln>
        </p:spPr>
        <p:style>
          <a:lnRef idx="0"/>
          <a:fillRef idx="0"/>
          <a:effectRef idx="0"/>
          <a:fontRef idx="minor"/>
        </p:style>
        <p:txBody>
          <a:bodyPr lIns="0" rIns="0" tIns="0" bIns="0" anchor="ctr">
            <a:spAutoFit/>
          </a:bodyPr>
          <a:p>
            <a:pPr marL="216000" indent="-215280" algn="ctr">
              <a:lnSpc>
                <a:spcPct val="100000"/>
              </a:lnSpc>
              <a:buClr>
                <a:srgbClr val="000000"/>
              </a:buClr>
              <a:buSzPct val="45000"/>
              <a:buFont typeface="Wingdings" charset="2"/>
              <a:buChar char=""/>
            </a:pPr>
            <a:r>
              <a:rPr b="0" lang="en-SG" sz="4400" spc="-1" strike="noStrike">
                <a:solidFill>
                  <a:srgbClr val="000000"/>
                </a:solidFill>
                <a:latin typeface="Arial"/>
                <a:ea typeface="DejaVu Sans"/>
              </a:rPr>
              <a:t>Final Deliver &amp; print</a:t>
            </a:r>
            <a:endParaRPr b="0" lang="en-SG" sz="4400" spc="-1" strike="noStrike">
              <a:latin typeface="Arial"/>
            </a:endParaRPr>
          </a:p>
        </p:txBody>
      </p:sp>
      <p:sp>
        <p:nvSpPr>
          <p:cNvPr id="148" name="CustomShape 2"/>
          <p:cNvSpPr/>
          <p:nvPr/>
        </p:nvSpPr>
        <p:spPr>
          <a:xfrm>
            <a:off x="504000" y="1769040"/>
            <a:ext cx="9070920" cy="2309040"/>
          </a:xfrm>
          <a:prstGeom prst="rect">
            <a:avLst/>
          </a:prstGeom>
          <a:noFill/>
          <a:ln>
            <a:noFill/>
          </a:ln>
        </p:spPr>
        <p:style>
          <a:lnRef idx="0"/>
          <a:fillRef idx="0"/>
          <a:effectRef idx="0"/>
          <a:fontRef idx="minor"/>
        </p:style>
        <p:txBody>
          <a:bodyPr lIns="0" rIns="0" tIns="0" bIns="0">
            <a:spAutoFit/>
          </a:bodyPr>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FA must be done before sending to printer</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Ask Client to final check their contents</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Confirm with client about the color proof and special effect (vanishing, matt, pantone..etc)</a:t>
            </a:r>
            <a:endParaRPr b="0" lang="en-SG" sz="3200" spc="-1" strike="noStrike">
              <a:latin typeface="Arial"/>
            </a:endParaRPr>
          </a:p>
        </p:txBody>
      </p:sp>
      <p:sp>
        <p:nvSpPr>
          <p:cNvPr id="149" name="CustomShape 3"/>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Graphic Design Project</a:t>
            </a:r>
            <a:endParaRPr b="0" lang="en-SG" sz="1400" spc="-1" strike="noStrike">
              <a:latin typeface="Arial"/>
            </a:endParaRPr>
          </a:p>
        </p:txBody>
      </p:sp>
      <p:sp>
        <p:nvSpPr>
          <p:cNvPr id="150" name="CustomShape 4"/>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Graphic Designer</a:t>
            </a:r>
            <a:endParaRPr b="0" lang="en-SG" sz="1400" spc="-1" strike="noStrike">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1" name="CustomShape 1"/>
          <p:cNvSpPr/>
          <p:nvPr/>
        </p:nvSpPr>
        <p:spPr>
          <a:xfrm>
            <a:off x="504000" y="597240"/>
            <a:ext cx="9070920" cy="669600"/>
          </a:xfrm>
          <a:prstGeom prst="rect">
            <a:avLst/>
          </a:prstGeom>
          <a:noFill/>
          <a:ln>
            <a:noFill/>
          </a:ln>
        </p:spPr>
        <p:style>
          <a:lnRef idx="0"/>
          <a:fillRef idx="0"/>
          <a:effectRef idx="0"/>
          <a:fontRef idx="minor"/>
        </p:style>
        <p:txBody>
          <a:bodyPr lIns="0" rIns="0" tIns="0" bIns="0" anchor="ctr">
            <a:spAutoFit/>
          </a:bodyPr>
          <a:p>
            <a:pPr marL="216000" indent="-215280" algn="ctr">
              <a:lnSpc>
                <a:spcPct val="100000"/>
              </a:lnSpc>
              <a:buClr>
                <a:srgbClr val="000000"/>
              </a:buClr>
              <a:buSzPct val="45000"/>
              <a:buFont typeface="Wingdings" charset="2"/>
              <a:buChar char=""/>
            </a:pPr>
            <a:r>
              <a:rPr b="0" lang="en-SG" sz="4400" spc="-1" strike="noStrike">
                <a:solidFill>
                  <a:srgbClr val="000000"/>
                </a:solidFill>
                <a:latin typeface="Arial"/>
                <a:ea typeface="DejaVu Sans"/>
              </a:rPr>
              <a:t>Project archive </a:t>
            </a:r>
            <a:endParaRPr b="0" lang="en-SG" sz="4400" spc="-1" strike="noStrike">
              <a:latin typeface="Arial"/>
            </a:endParaRPr>
          </a:p>
        </p:txBody>
      </p:sp>
      <p:sp>
        <p:nvSpPr>
          <p:cNvPr id="152" name="CustomShape 2"/>
          <p:cNvSpPr/>
          <p:nvPr/>
        </p:nvSpPr>
        <p:spPr>
          <a:xfrm>
            <a:off x="504000" y="1769040"/>
            <a:ext cx="9070920" cy="2129400"/>
          </a:xfrm>
          <a:prstGeom prst="rect">
            <a:avLst/>
          </a:prstGeom>
          <a:noFill/>
          <a:ln>
            <a:noFill/>
          </a:ln>
        </p:spPr>
        <p:style>
          <a:lnRef idx="0"/>
          <a:fillRef idx="0"/>
          <a:effectRef idx="0"/>
          <a:fontRef idx="minor"/>
        </p:style>
        <p:txBody>
          <a:bodyPr lIns="0" rIns="0" tIns="0" bIns="0">
            <a:spAutoFit/>
          </a:bodyPr>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Kindly Use Adobe CC folder save in your final deliver folder.</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Archive whole folder to Synology &gt; Print &amp; graphic folder. </a:t>
            </a:r>
            <a:endParaRPr b="0" lang="en-SG" sz="3200" spc="-1" strike="noStrike">
              <a:latin typeface="Arial"/>
            </a:endParaRPr>
          </a:p>
        </p:txBody>
      </p:sp>
      <p:sp>
        <p:nvSpPr>
          <p:cNvPr id="153" name="CustomShape 3"/>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Graphic Design Project</a:t>
            </a:r>
            <a:endParaRPr b="0" lang="en-SG" sz="1400" spc="-1" strike="noStrike">
              <a:latin typeface="Arial"/>
            </a:endParaRPr>
          </a:p>
        </p:txBody>
      </p:sp>
      <p:sp>
        <p:nvSpPr>
          <p:cNvPr id="154" name="CustomShape 4"/>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Graphic Designer</a:t>
            </a:r>
            <a:endParaRPr b="0" lang="en-SG" sz="14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 name="CustomShape 1"/>
          <p:cNvSpPr/>
          <p:nvPr/>
        </p:nvSpPr>
        <p:spPr>
          <a:xfrm>
            <a:off x="504000" y="596520"/>
            <a:ext cx="9070920" cy="67068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SG" sz="4400" spc="-1" strike="noStrike">
                <a:solidFill>
                  <a:srgbClr val="000000"/>
                </a:solidFill>
                <a:latin typeface="Arial"/>
                <a:ea typeface="DejaVu Sans"/>
              </a:rPr>
              <a:t>Video &amp; Filming Project</a:t>
            </a:r>
            <a:endParaRPr b="0" lang="en-SG" sz="4400" spc="-1" strike="noStrike">
              <a:latin typeface="Arial"/>
            </a:endParaRPr>
          </a:p>
        </p:txBody>
      </p:sp>
      <p:sp>
        <p:nvSpPr>
          <p:cNvPr id="80" name="CustomShape 2"/>
          <p:cNvSpPr/>
          <p:nvPr/>
        </p:nvSpPr>
        <p:spPr>
          <a:xfrm>
            <a:off x="504000" y="1769040"/>
            <a:ext cx="9070920" cy="3092760"/>
          </a:xfrm>
          <a:prstGeom prst="rect">
            <a:avLst/>
          </a:prstGeom>
          <a:noFill/>
          <a:ln>
            <a:noFill/>
          </a:ln>
        </p:spPr>
        <p:style>
          <a:lnRef idx="0"/>
          <a:fillRef idx="0"/>
          <a:effectRef idx="0"/>
          <a:fontRef idx="minor"/>
        </p:style>
        <p:txBody>
          <a:bodyPr lIns="0" rIns="0" tIns="0" bIns="0">
            <a:spAutoFit/>
          </a:bodyPr>
          <a:p>
            <a:pPr marL="432000" indent="-323280">
              <a:lnSpc>
                <a:spcPct val="100000"/>
              </a:lnSpc>
              <a:spcAft>
                <a:spcPts val="1414"/>
              </a:spcAft>
              <a:buClr>
                <a:srgbClr val="000000"/>
              </a:buClr>
              <a:buSzPct val="45000"/>
              <a:buFont typeface="Wingdings" charset="2"/>
              <a:buChar char=""/>
            </a:pPr>
            <a:r>
              <a:rPr b="0" lang="en-SG" sz="2400" spc="-1" strike="noStrike">
                <a:solidFill>
                  <a:srgbClr val="000000"/>
                </a:solidFill>
                <a:latin typeface="Arial"/>
                <a:ea typeface="DejaVu Sans"/>
              </a:rPr>
              <a:t>Step 1 – Archive to Synology System – Production Crew</a:t>
            </a:r>
            <a:endParaRPr b="0" lang="en-SG" sz="24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2400" spc="-1" strike="noStrike">
                <a:solidFill>
                  <a:srgbClr val="000000"/>
                </a:solidFill>
                <a:latin typeface="Arial"/>
                <a:ea typeface="Microsoft YaHei"/>
              </a:rPr>
              <a:t>Step 2 – Ingest Folder System – Production Crew / Editor</a:t>
            </a:r>
            <a:endParaRPr b="0" lang="en-SG" sz="24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2400" spc="-1" strike="noStrike">
                <a:solidFill>
                  <a:srgbClr val="000000"/>
                </a:solidFill>
                <a:latin typeface="Arial"/>
                <a:ea typeface="Microsoft YaHei"/>
              </a:rPr>
              <a:t>Step 3 – Folder System – Editor </a:t>
            </a:r>
            <a:endParaRPr b="0" lang="en-SG" sz="24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2400" spc="-1" strike="noStrike">
                <a:solidFill>
                  <a:srgbClr val="000000"/>
                </a:solidFill>
                <a:latin typeface="Arial"/>
                <a:ea typeface="Microsoft YaHei"/>
              </a:rPr>
              <a:t>Step 4 – VFX/Motion  – Multimedia Designer</a:t>
            </a:r>
            <a:endParaRPr b="0" lang="en-SG" sz="24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2400" spc="-1" strike="noStrike">
                <a:solidFill>
                  <a:srgbClr val="000000"/>
                </a:solidFill>
                <a:latin typeface="Arial"/>
                <a:ea typeface="Microsoft YaHei"/>
              </a:rPr>
              <a:t>Step 5 – Final Deliver &amp; Archive – Editor</a:t>
            </a:r>
            <a:endParaRPr b="0" lang="en-SG" sz="24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2400" spc="-1" strike="noStrike">
                <a:solidFill>
                  <a:srgbClr val="000000"/>
                </a:solidFill>
                <a:latin typeface="Arial"/>
                <a:ea typeface="Microsoft YaHei"/>
              </a:rPr>
              <a:t>Step 6 – Others – Staff</a:t>
            </a:r>
            <a:endParaRPr b="0" lang="en-SG" sz="2400" spc="-1" strike="noStrike">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1" name="CustomShape 1"/>
          <p:cNvSpPr/>
          <p:nvPr/>
        </p:nvSpPr>
        <p:spPr>
          <a:xfrm>
            <a:off x="504000" y="596520"/>
            <a:ext cx="9070920" cy="670680"/>
          </a:xfrm>
          <a:prstGeom prst="rect">
            <a:avLst/>
          </a:prstGeom>
          <a:noFill/>
          <a:ln>
            <a:noFill/>
          </a:ln>
        </p:spPr>
        <p:style>
          <a:lnRef idx="0"/>
          <a:fillRef idx="0"/>
          <a:effectRef idx="0"/>
          <a:fontRef idx="minor"/>
        </p:style>
        <p:txBody>
          <a:bodyPr lIns="0" rIns="0" tIns="0" bIns="0" anchor="ctr">
            <a:spAutoFit/>
          </a:bodyPr>
          <a:p>
            <a:pPr marL="216000" indent="-215280" algn="ctr">
              <a:lnSpc>
                <a:spcPct val="100000"/>
              </a:lnSpc>
              <a:buClr>
                <a:srgbClr val="000000"/>
              </a:buClr>
              <a:buSzPct val="45000"/>
              <a:buFont typeface="Wingdings" charset="2"/>
              <a:buChar char=""/>
            </a:pPr>
            <a:r>
              <a:rPr b="1" lang="en-SG" sz="4400" spc="-1" strike="noStrike">
                <a:solidFill>
                  <a:srgbClr val="000000"/>
                </a:solidFill>
                <a:latin typeface="Arial"/>
                <a:ea typeface="DejaVu Sans"/>
              </a:rPr>
              <a:t>Archive to Synology System</a:t>
            </a:r>
            <a:endParaRPr b="0" lang="en-SG" sz="4400" spc="-1" strike="noStrike">
              <a:latin typeface="Arial"/>
            </a:endParaRPr>
          </a:p>
        </p:txBody>
      </p:sp>
      <p:sp>
        <p:nvSpPr>
          <p:cNvPr id="82" name="CustomShape 2"/>
          <p:cNvSpPr/>
          <p:nvPr/>
        </p:nvSpPr>
        <p:spPr>
          <a:xfrm>
            <a:off x="504000" y="1769040"/>
            <a:ext cx="9070920" cy="5105160"/>
          </a:xfrm>
          <a:prstGeom prst="rect">
            <a:avLst/>
          </a:prstGeom>
          <a:noFill/>
          <a:ln>
            <a:noFill/>
          </a:ln>
        </p:spPr>
        <p:style>
          <a:lnRef idx="0"/>
          <a:fillRef idx="0"/>
          <a:effectRef idx="0"/>
          <a:fontRef idx="minor"/>
        </p:style>
        <p:txBody>
          <a:bodyPr lIns="0" rIns="0" tIns="0" bIns="0">
            <a:spAutoFit/>
          </a:bodyPr>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Transfer Raw Footage to Synology DS2413 &gt; On going Project.</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Create the File Name as this Format : </a:t>
            </a:r>
            <a:br/>
            <a:r>
              <a:rPr b="0" lang="en-SG" sz="3200" spc="-1" strike="noStrike">
                <a:solidFill>
                  <a:srgbClr val="ff3333"/>
                </a:solidFill>
                <a:latin typeface="Arial"/>
                <a:ea typeface="DejaVu Sans"/>
              </a:rPr>
              <a:t>YYYYMMDD TYPE Client(Short-form) Project Name</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ff3333"/>
                </a:solidFill>
                <a:latin typeface="Arial"/>
                <a:ea typeface="DejaVu Sans"/>
              </a:rPr>
              <a:t>Example : 20200101 VID VC Show reel </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ff3333"/>
                </a:solidFill>
                <a:latin typeface="Arial"/>
                <a:ea typeface="DejaVu Sans"/>
              </a:rPr>
              <a:t>Separate the Folder by Filming Day, Cam and Card.</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ff3333"/>
                </a:solidFill>
                <a:latin typeface="Arial"/>
                <a:ea typeface="DejaVu Sans"/>
              </a:rPr>
              <a:t>Kindly Do double check after Archived </a:t>
            </a:r>
            <a:endParaRPr b="0" lang="en-SG" sz="3200" spc="-1" strike="noStrike">
              <a:latin typeface="Arial"/>
            </a:endParaRPr>
          </a:p>
        </p:txBody>
      </p:sp>
      <p:sp>
        <p:nvSpPr>
          <p:cNvPr id="83" name="CustomShape 3"/>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Video &amp; Filming Project</a:t>
            </a:r>
            <a:endParaRPr b="0" lang="en-SG" sz="1400" spc="-1" strike="noStrike">
              <a:latin typeface="Arial"/>
            </a:endParaRPr>
          </a:p>
        </p:txBody>
      </p:sp>
      <p:sp>
        <p:nvSpPr>
          <p:cNvPr id="84" name="CustomShape 4"/>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Production Crew</a:t>
            </a:r>
            <a:endParaRPr b="0" lang="en-SG" sz="14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5" name="CustomShape 1"/>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Video &amp; Filming Project</a:t>
            </a:r>
            <a:endParaRPr b="0" lang="en-SG" sz="1400" spc="-1" strike="noStrike">
              <a:latin typeface="Arial"/>
            </a:endParaRPr>
          </a:p>
        </p:txBody>
      </p:sp>
      <p:sp>
        <p:nvSpPr>
          <p:cNvPr id="86" name="CustomShape 2"/>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Production Crew</a:t>
            </a:r>
            <a:endParaRPr b="0" lang="en-SG" sz="1400" spc="-1" strike="noStrike">
              <a:latin typeface="Arial"/>
            </a:endParaRPr>
          </a:p>
        </p:txBody>
      </p:sp>
      <p:pic>
        <p:nvPicPr>
          <p:cNvPr id="87" name="" descr=""/>
          <p:cNvPicPr/>
          <p:nvPr/>
        </p:nvPicPr>
        <p:blipFill>
          <a:blip r:embed="rId1"/>
          <a:stretch/>
        </p:blipFill>
        <p:spPr>
          <a:xfrm>
            <a:off x="0" y="822960"/>
            <a:ext cx="10078920" cy="5671800"/>
          </a:xfrm>
          <a:prstGeom prst="rect">
            <a:avLst/>
          </a:prstGeom>
          <a:ln>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8" name="" descr=""/>
          <p:cNvPicPr/>
          <p:nvPr/>
        </p:nvPicPr>
        <p:blipFill>
          <a:blip r:embed="rId1"/>
          <a:stretch/>
        </p:blipFill>
        <p:spPr>
          <a:xfrm>
            <a:off x="0" y="822960"/>
            <a:ext cx="10057680" cy="5119920"/>
          </a:xfrm>
          <a:prstGeom prst="rect">
            <a:avLst/>
          </a:prstGeom>
          <a:ln>
            <a:noFill/>
          </a:ln>
        </p:spPr>
      </p:pic>
      <p:sp>
        <p:nvSpPr>
          <p:cNvPr id="89" name="CustomShape 1"/>
          <p:cNvSpPr/>
          <p:nvPr/>
        </p:nvSpPr>
        <p:spPr>
          <a:xfrm>
            <a:off x="2743200" y="5871240"/>
            <a:ext cx="4790160" cy="36432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SG" sz="1800" spc="-1" strike="noStrike">
                <a:solidFill>
                  <a:srgbClr val="000000"/>
                </a:solidFill>
                <a:latin typeface="Arial"/>
                <a:ea typeface="DejaVu Sans"/>
              </a:rPr>
              <a:t>Avoid Keep Native Footage in editing suit/pc</a:t>
            </a:r>
            <a:endParaRPr b="0" lang="en-SG" sz="1800" spc="-1" strike="noStrike">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0" name="CustomShape 1"/>
          <p:cNvSpPr/>
          <p:nvPr/>
        </p:nvSpPr>
        <p:spPr>
          <a:xfrm>
            <a:off x="504000" y="597240"/>
            <a:ext cx="9070920" cy="669600"/>
          </a:xfrm>
          <a:prstGeom prst="rect">
            <a:avLst/>
          </a:prstGeom>
          <a:noFill/>
          <a:ln>
            <a:noFill/>
          </a:ln>
        </p:spPr>
        <p:style>
          <a:lnRef idx="0"/>
          <a:fillRef idx="0"/>
          <a:effectRef idx="0"/>
          <a:fontRef idx="minor"/>
        </p:style>
        <p:txBody>
          <a:bodyPr lIns="0" rIns="0" tIns="0" bIns="0" anchor="ctr">
            <a:spAutoFit/>
          </a:bodyPr>
          <a:p>
            <a:pPr marL="216000" indent="-215280" algn="ctr">
              <a:lnSpc>
                <a:spcPct val="100000"/>
              </a:lnSpc>
              <a:buClr>
                <a:srgbClr val="000000"/>
              </a:buClr>
              <a:buSzPct val="45000"/>
              <a:buFont typeface="Wingdings" charset="2"/>
              <a:buChar char=""/>
            </a:pPr>
            <a:r>
              <a:rPr b="0" lang="en-SG" sz="4400" spc="-1" strike="noStrike">
                <a:solidFill>
                  <a:srgbClr val="000000"/>
                </a:solidFill>
                <a:latin typeface="Arial"/>
                <a:ea typeface="DejaVu Sans"/>
              </a:rPr>
              <a:t>Folder System</a:t>
            </a:r>
            <a:endParaRPr b="0" lang="en-SG" sz="4400" spc="-1" strike="noStrike">
              <a:latin typeface="Arial"/>
            </a:endParaRPr>
          </a:p>
        </p:txBody>
      </p:sp>
      <p:sp>
        <p:nvSpPr>
          <p:cNvPr id="91" name="CustomShape 2"/>
          <p:cNvSpPr/>
          <p:nvPr/>
        </p:nvSpPr>
        <p:spPr>
          <a:xfrm>
            <a:off x="504000" y="1769040"/>
            <a:ext cx="9070920" cy="5592600"/>
          </a:xfrm>
          <a:prstGeom prst="rect">
            <a:avLst/>
          </a:prstGeom>
          <a:noFill/>
          <a:ln>
            <a:noFill/>
          </a:ln>
        </p:spPr>
        <p:style>
          <a:lnRef idx="0"/>
          <a:fillRef idx="0"/>
          <a:effectRef idx="0"/>
          <a:fontRef idx="minor"/>
        </p:style>
        <p:txBody>
          <a:bodyPr lIns="0" rIns="0" tIns="0" bIns="0">
            <a:spAutoFit/>
          </a:bodyPr>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Get Rushes from Synology to own Computer or HDD or External HDD</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Used back Folder Name same as Synology folder</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Check the Raw Footage before start editing</a:t>
            </a:r>
            <a:endParaRPr b="0" lang="en-SG" sz="3200" spc="-1" strike="noStrike">
              <a:latin typeface="Arial"/>
            </a:endParaRPr>
          </a:p>
          <a:p>
            <a:pPr marL="432000" indent="-323280">
              <a:lnSpc>
                <a:spcPct val="100000"/>
              </a:lnSpc>
              <a:spcAft>
                <a:spcPts val="1414"/>
              </a:spcAft>
              <a:buClr>
                <a:srgbClr val="000000"/>
              </a:buClr>
              <a:buSzPct val="45000"/>
              <a:buFont typeface="Wingdings" charset="2"/>
              <a:buChar char=""/>
            </a:pPr>
            <a:r>
              <a:rPr b="0" lang="en-SG" sz="3200" spc="-1" strike="noStrike">
                <a:solidFill>
                  <a:srgbClr val="000000"/>
                </a:solidFill>
                <a:latin typeface="Arial"/>
                <a:ea typeface="DejaVu Sans"/>
              </a:rPr>
              <a:t>Before started, set all the Media cache/ database and scratch disk location to Adobe Cache folder.</a:t>
            </a:r>
            <a:endParaRPr b="0" lang="en-SG" sz="3200" spc="-1" strike="noStrike">
              <a:latin typeface="Arial"/>
            </a:endParaRPr>
          </a:p>
          <a:p>
            <a:pPr>
              <a:lnSpc>
                <a:spcPct val="100000"/>
              </a:lnSpc>
              <a:spcAft>
                <a:spcPts val="1414"/>
              </a:spcAft>
            </a:pPr>
            <a:br/>
            <a:endParaRPr b="0" lang="en-SG" sz="3200" spc="-1" strike="noStrike">
              <a:latin typeface="Arial"/>
            </a:endParaRPr>
          </a:p>
        </p:txBody>
      </p:sp>
      <p:sp>
        <p:nvSpPr>
          <p:cNvPr id="92" name="CustomShape 3"/>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Video &amp; Filming Project</a:t>
            </a:r>
            <a:endParaRPr b="0" lang="en-SG" sz="1400" spc="-1" strike="noStrike">
              <a:latin typeface="Arial"/>
            </a:endParaRPr>
          </a:p>
        </p:txBody>
      </p:sp>
      <p:sp>
        <p:nvSpPr>
          <p:cNvPr id="93" name="CustomShape 4"/>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Editor</a:t>
            </a:r>
            <a:endParaRPr b="0" lang="en-SG" sz="1400" spc="-1" strike="noStrike">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4" name="CustomShape 1"/>
          <p:cNvSpPr/>
          <p:nvPr/>
        </p:nvSpPr>
        <p:spPr>
          <a:xfrm>
            <a:off x="504000" y="597240"/>
            <a:ext cx="9070920" cy="669600"/>
          </a:xfrm>
          <a:prstGeom prst="rect">
            <a:avLst/>
          </a:prstGeom>
          <a:noFill/>
          <a:ln>
            <a:noFill/>
          </a:ln>
        </p:spPr>
        <p:style>
          <a:lnRef idx="0"/>
          <a:fillRef idx="0"/>
          <a:effectRef idx="0"/>
          <a:fontRef idx="minor"/>
        </p:style>
        <p:txBody>
          <a:bodyPr lIns="0" rIns="0" tIns="0" bIns="0" anchor="ctr">
            <a:spAutoFit/>
          </a:bodyPr>
          <a:p>
            <a:pPr marL="216000" indent="-215280" algn="ctr">
              <a:lnSpc>
                <a:spcPct val="100000"/>
              </a:lnSpc>
              <a:buClr>
                <a:srgbClr val="000000"/>
              </a:buClr>
              <a:buSzPct val="45000"/>
              <a:buFont typeface="Wingdings" charset="2"/>
              <a:buChar char=""/>
            </a:pPr>
            <a:r>
              <a:rPr b="0" lang="en-SG" sz="4400" spc="-1" strike="noStrike">
                <a:solidFill>
                  <a:srgbClr val="000000"/>
                </a:solidFill>
                <a:latin typeface="Arial"/>
                <a:ea typeface="DejaVu Sans"/>
              </a:rPr>
              <a:t>Cache File Setting</a:t>
            </a:r>
            <a:endParaRPr b="0" lang="en-SG" sz="4400" spc="-1" strike="noStrike">
              <a:latin typeface="Arial"/>
            </a:endParaRPr>
          </a:p>
        </p:txBody>
      </p:sp>
      <p:sp>
        <p:nvSpPr>
          <p:cNvPr id="95" name="CustomShape 2"/>
          <p:cNvSpPr/>
          <p:nvPr/>
        </p:nvSpPr>
        <p:spPr>
          <a:xfrm>
            <a:off x="457200" y="1376640"/>
            <a:ext cx="9070920" cy="1396080"/>
          </a:xfrm>
          <a:prstGeom prst="rect">
            <a:avLst/>
          </a:prstGeom>
          <a:noFill/>
          <a:ln>
            <a:noFill/>
          </a:ln>
        </p:spPr>
        <p:style>
          <a:lnRef idx="0"/>
          <a:fillRef idx="0"/>
          <a:effectRef idx="0"/>
          <a:fontRef idx="minor"/>
        </p:style>
        <p:txBody>
          <a:bodyPr lIns="0" rIns="0" tIns="0" bIns="0">
            <a:spAutoFit/>
          </a:bodyPr>
          <a:p>
            <a:pPr marL="432000" indent="-323280">
              <a:lnSpc>
                <a:spcPct val="100000"/>
              </a:lnSpc>
              <a:spcAft>
                <a:spcPts val="1414"/>
              </a:spcAft>
              <a:buClr>
                <a:srgbClr val="000000"/>
              </a:buClr>
              <a:buSzPct val="45000"/>
              <a:buFont typeface="Wingdings" charset="2"/>
              <a:buChar char=""/>
            </a:pPr>
            <a:r>
              <a:rPr b="0" lang="en-SG" sz="1600" spc="-1" strike="noStrike">
                <a:solidFill>
                  <a:srgbClr val="000000"/>
                </a:solidFill>
                <a:latin typeface="Arial"/>
                <a:ea typeface="DejaVu Sans"/>
              </a:rPr>
              <a:t>For Premiere Pro, there is two setting </a:t>
            </a:r>
            <a:br/>
            <a:r>
              <a:rPr b="0" lang="en-SG" sz="1600" spc="-1" strike="noStrike">
                <a:solidFill>
                  <a:srgbClr val="000000"/>
                </a:solidFill>
                <a:latin typeface="Arial"/>
                <a:ea typeface="DejaVu Sans"/>
              </a:rPr>
              <a:t>1. go to File&gt;Project Settings&gt;Scartch Disks...</a:t>
            </a:r>
            <a:br/>
            <a:r>
              <a:rPr b="0" lang="en-SG" sz="1600" spc="-1" strike="noStrike">
                <a:solidFill>
                  <a:srgbClr val="000000"/>
                </a:solidFill>
                <a:latin typeface="Arial"/>
                <a:ea typeface="DejaVu Sans"/>
              </a:rPr>
              <a:t>Browse to set all to Adobe Cache folder. Do check the setting whenever start a project.</a:t>
            </a:r>
            <a:endParaRPr b="0" lang="en-SG" sz="1600" spc="-1" strike="noStrike">
              <a:latin typeface="Arial"/>
            </a:endParaRPr>
          </a:p>
          <a:p>
            <a:pPr>
              <a:lnSpc>
                <a:spcPct val="100000"/>
              </a:lnSpc>
              <a:spcAft>
                <a:spcPts val="1414"/>
              </a:spcAft>
            </a:pPr>
            <a:br/>
            <a:endParaRPr b="0" lang="en-SG" sz="1600" spc="-1" strike="noStrike">
              <a:latin typeface="Arial"/>
            </a:endParaRPr>
          </a:p>
        </p:txBody>
      </p:sp>
      <p:sp>
        <p:nvSpPr>
          <p:cNvPr id="96" name="CustomShape 3"/>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Video &amp; Filming Project</a:t>
            </a:r>
            <a:endParaRPr b="0" lang="en-SG" sz="1400" spc="-1" strike="noStrike">
              <a:latin typeface="Arial"/>
            </a:endParaRPr>
          </a:p>
        </p:txBody>
      </p:sp>
      <p:sp>
        <p:nvSpPr>
          <p:cNvPr id="97" name="CustomShape 4"/>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Editor</a:t>
            </a:r>
            <a:endParaRPr b="0" lang="en-SG" sz="1400" spc="-1" strike="noStrike">
              <a:latin typeface="Arial"/>
            </a:endParaRPr>
          </a:p>
        </p:txBody>
      </p:sp>
      <p:pic>
        <p:nvPicPr>
          <p:cNvPr id="98" name="" descr=""/>
          <p:cNvPicPr/>
          <p:nvPr/>
        </p:nvPicPr>
        <p:blipFill>
          <a:blip r:embed="rId1"/>
          <a:srcRect l="0" t="1578" r="72919" b="30691"/>
          <a:stretch/>
        </p:blipFill>
        <p:spPr>
          <a:xfrm>
            <a:off x="927360" y="2191680"/>
            <a:ext cx="3187080" cy="4482720"/>
          </a:xfrm>
          <a:prstGeom prst="rect">
            <a:avLst/>
          </a:prstGeom>
          <a:ln>
            <a:noFill/>
          </a:ln>
        </p:spPr>
      </p:pic>
      <p:pic>
        <p:nvPicPr>
          <p:cNvPr id="99" name="" descr=""/>
          <p:cNvPicPr/>
          <p:nvPr/>
        </p:nvPicPr>
        <p:blipFill>
          <a:blip r:embed="rId2"/>
          <a:stretch/>
        </p:blipFill>
        <p:spPr>
          <a:xfrm>
            <a:off x="4389120" y="2194560"/>
            <a:ext cx="4571640" cy="4444200"/>
          </a:xfrm>
          <a:prstGeom prst="rect">
            <a:avLst/>
          </a:prstGeom>
          <a:ln>
            <a:noFill/>
          </a:ln>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0" name="CustomShape 1"/>
          <p:cNvSpPr/>
          <p:nvPr/>
        </p:nvSpPr>
        <p:spPr>
          <a:xfrm>
            <a:off x="504000" y="597240"/>
            <a:ext cx="9070920" cy="669600"/>
          </a:xfrm>
          <a:prstGeom prst="rect">
            <a:avLst/>
          </a:prstGeom>
          <a:noFill/>
          <a:ln>
            <a:noFill/>
          </a:ln>
        </p:spPr>
        <p:style>
          <a:lnRef idx="0"/>
          <a:fillRef idx="0"/>
          <a:effectRef idx="0"/>
          <a:fontRef idx="minor"/>
        </p:style>
        <p:txBody>
          <a:bodyPr lIns="0" rIns="0" tIns="0" bIns="0" anchor="ctr">
            <a:spAutoFit/>
          </a:bodyPr>
          <a:p>
            <a:pPr marL="216000" indent="-215280" algn="ctr">
              <a:lnSpc>
                <a:spcPct val="100000"/>
              </a:lnSpc>
              <a:buClr>
                <a:srgbClr val="000000"/>
              </a:buClr>
              <a:buSzPct val="45000"/>
              <a:buFont typeface="Wingdings" charset="2"/>
              <a:buChar char=""/>
            </a:pPr>
            <a:r>
              <a:rPr b="0" lang="en-SG" sz="4400" spc="-1" strike="noStrike">
                <a:solidFill>
                  <a:srgbClr val="000000"/>
                </a:solidFill>
                <a:latin typeface="Arial"/>
                <a:ea typeface="DejaVu Sans"/>
              </a:rPr>
              <a:t>Cache File Setting</a:t>
            </a:r>
            <a:endParaRPr b="0" lang="en-SG" sz="4400" spc="-1" strike="noStrike">
              <a:latin typeface="Arial"/>
            </a:endParaRPr>
          </a:p>
        </p:txBody>
      </p:sp>
      <p:sp>
        <p:nvSpPr>
          <p:cNvPr id="101" name="CustomShape 2"/>
          <p:cNvSpPr/>
          <p:nvPr/>
        </p:nvSpPr>
        <p:spPr>
          <a:xfrm>
            <a:off x="504000" y="1769040"/>
            <a:ext cx="9070920" cy="549000"/>
          </a:xfrm>
          <a:prstGeom prst="rect">
            <a:avLst/>
          </a:prstGeom>
          <a:noFill/>
          <a:ln>
            <a:noFill/>
          </a:ln>
        </p:spPr>
        <p:style>
          <a:lnRef idx="0"/>
          <a:fillRef idx="0"/>
          <a:effectRef idx="0"/>
          <a:fontRef idx="minor"/>
        </p:style>
        <p:txBody>
          <a:bodyPr lIns="0" rIns="0" tIns="0" bIns="0">
            <a:spAutoFit/>
          </a:bodyPr>
          <a:p>
            <a:pPr>
              <a:lnSpc>
                <a:spcPct val="100000"/>
              </a:lnSpc>
              <a:spcAft>
                <a:spcPts val="1414"/>
              </a:spcAft>
            </a:pPr>
            <a:br/>
            <a:endParaRPr b="0" lang="en-SG" sz="1800" spc="-1" strike="noStrike">
              <a:latin typeface="Arial"/>
            </a:endParaRPr>
          </a:p>
        </p:txBody>
      </p:sp>
      <p:sp>
        <p:nvSpPr>
          <p:cNvPr id="102" name="CustomShape 3"/>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Video &amp; Filming Project</a:t>
            </a:r>
            <a:endParaRPr b="0" lang="en-SG" sz="1400" spc="-1" strike="noStrike">
              <a:latin typeface="Arial"/>
            </a:endParaRPr>
          </a:p>
        </p:txBody>
      </p:sp>
      <p:sp>
        <p:nvSpPr>
          <p:cNvPr id="103" name="CustomShape 4"/>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Editor</a:t>
            </a:r>
            <a:endParaRPr b="0" lang="en-SG" sz="1400" spc="-1" strike="noStrike">
              <a:latin typeface="Arial"/>
            </a:endParaRPr>
          </a:p>
        </p:txBody>
      </p:sp>
      <p:pic>
        <p:nvPicPr>
          <p:cNvPr id="104" name="" descr=""/>
          <p:cNvPicPr/>
          <p:nvPr/>
        </p:nvPicPr>
        <p:blipFill>
          <a:blip r:embed="rId1"/>
          <a:srcRect l="0" t="1578" r="73827" b="4885"/>
          <a:stretch/>
        </p:blipFill>
        <p:spPr>
          <a:xfrm>
            <a:off x="1005840" y="2560320"/>
            <a:ext cx="2102760" cy="4226760"/>
          </a:xfrm>
          <a:prstGeom prst="rect">
            <a:avLst/>
          </a:prstGeom>
          <a:ln>
            <a:noFill/>
          </a:ln>
        </p:spPr>
      </p:pic>
      <p:pic>
        <p:nvPicPr>
          <p:cNvPr id="105" name="" descr=""/>
          <p:cNvPicPr/>
          <p:nvPr/>
        </p:nvPicPr>
        <p:blipFill>
          <a:blip r:embed="rId2"/>
          <a:stretch/>
        </p:blipFill>
        <p:spPr>
          <a:xfrm>
            <a:off x="3947040" y="2626560"/>
            <a:ext cx="5105160" cy="4231080"/>
          </a:xfrm>
          <a:prstGeom prst="rect">
            <a:avLst/>
          </a:prstGeom>
          <a:ln>
            <a:noFill/>
          </a:ln>
        </p:spPr>
      </p:pic>
      <p:sp>
        <p:nvSpPr>
          <p:cNvPr id="106" name="CustomShape 5"/>
          <p:cNvSpPr/>
          <p:nvPr/>
        </p:nvSpPr>
        <p:spPr>
          <a:xfrm>
            <a:off x="822960" y="1266840"/>
            <a:ext cx="8100720" cy="118692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SG" sz="1800" spc="-1" strike="noStrike">
                <a:latin typeface="Arial"/>
              </a:rPr>
              <a:t>2. Go to Edit&gt;Preference&gt;Media Cache</a:t>
            </a:r>
            <a:endParaRPr b="0" lang="en-SG" sz="1800" spc="-1" strike="noStrike">
              <a:latin typeface="Arial"/>
            </a:endParaRPr>
          </a:p>
          <a:p>
            <a:pPr>
              <a:lnSpc>
                <a:spcPct val="100000"/>
              </a:lnSpc>
            </a:pPr>
            <a:r>
              <a:rPr b="0" lang="en-SG" sz="1800" spc="-1" strike="noStrike">
                <a:latin typeface="Arial"/>
              </a:rPr>
              <a:t>Browse to set the location for Media Cahce Files and Media Cache Database</a:t>
            </a:r>
            <a:endParaRPr b="0" lang="en-SG" sz="1800" spc="-1" strike="noStrike">
              <a:latin typeface="Arial"/>
            </a:endParaRPr>
          </a:p>
          <a:p>
            <a:pPr>
              <a:lnSpc>
                <a:spcPct val="100000"/>
              </a:lnSpc>
            </a:pPr>
            <a:r>
              <a:rPr b="0" lang="en-SG" sz="1800" spc="-1" strike="noStrike">
                <a:latin typeface="Arial"/>
                <a:ea typeface="Microsoft YaHei"/>
              </a:rPr>
              <a:t>to Adobe Cache folder. </a:t>
            </a:r>
            <a:r>
              <a:rPr b="0" lang="en-SG" sz="1600" spc="-1" strike="noStrike">
                <a:latin typeface="Arial"/>
                <a:ea typeface="Microsoft YaHei"/>
              </a:rPr>
              <a:t>Do check the setting whenever start a project. </a:t>
            </a:r>
            <a:endParaRPr b="0" lang="en-SG" sz="1600" spc="-1" strike="noStrike">
              <a:latin typeface="Arial"/>
            </a:endParaRPr>
          </a:p>
          <a:p>
            <a:pPr>
              <a:lnSpc>
                <a:spcPct val="100000"/>
              </a:lnSpc>
            </a:pPr>
            <a:r>
              <a:rPr b="0" lang="en-SG" sz="1800" spc="-1" strike="noStrike">
                <a:latin typeface="Arial"/>
                <a:ea typeface="Microsoft YaHei"/>
              </a:rPr>
              <a:t>Make a good practise to clear it frequently. This can speed up pc performance.</a:t>
            </a:r>
            <a:endParaRPr b="0" lang="en-SG" sz="1800" spc="-1" strike="noStrike">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7" name="CustomShape 1"/>
          <p:cNvSpPr/>
          <p:nvPr/>
        </p:nvSpPr>
        <p:spPr>
          <a:xfrm>
            <a:off x="504000" y="597240"/>
            <a:ext cx="9070920" cy="669600"/>
          </a:xfrm>
          <a:prstGeom prst="rect">
            <a:avLst/>
          </a:prstGeom>
          <a:noFill/>
          <a:ln>
            <a:noFill/>
          </a:ln>
        </p:spPr>
        <p:style>
          <a:lnRef idx="0"/>
          <a:fillRef idx="0"/>
          <a:effectRef idx="0"/>
          <a:fontRef idx="minor"/>
        </p:style>
        <p:txBody>
          <a:bodyPr lIns="0" rIns="0" tIns="0" bIns="0" anchor="ctr">
            <a:spAutoFit/>
          </a:bodyPr>
          <a:p>
            <a:pPr marL="216000" indent="-215280" algn="ctr">
              <a:lnSpc>
                <a:spcPct val="100000"/>
              </a:lnSpc>
              <a:buClr>
                <a:srgbClr val="000000"/>
              </a:buClr>
              <a:buSzPct val="45000"/>
              <a:buFont typeface="Wingdings" charset="2"/>
              <a:buChar char=""/>
            </a:pPr>
            <a:r>
              <a:rPr b="0" lang="en-SG" sz="4400" spc="-1" strike="noStrike">
                <a:solidFill>
                  <a:srgbClr val="000000"/>
                </a:solidFill>
                <a:latin typeface="Arial"/>
                <a:ea typeface="DejaVu Sans"/>
              </a:rPr>
              <a:t>Cache File Setting</a:t>
            </a:r>
            <a:endParaRPr b="0" lang="en-SG" sz="4400" spc="-1" strike="noStrike">
              <a:latin typeface="Arial"/>
            </a:endParaRPr>
          </a:p>
        </p:txBody>
      </p:sp>
      <p:sp>
        <p:nvSpPr>
          <p:cNvPr id="108" name="CustomShape 2"/>
          <p:cNvSpPr/>
          <p:nvPr/>
        </p:nvSpPr>
        <p:spPr>
          <a:xfrm>
            <a:off x="504000" y="1769040"/>
            <a:ext cx="9070920" cy="549000"/>
          </a:xfrm>
          <a:prstGeom prst="rect">
            <a:avLst/>
          </a:prstGeom>
          <a:noFill/>
          <a:ln>
            <a:noFill/>
          </a:ln>
        </p:spPr>
        <p:style>
          <a:lnRef idx="0"/>
          <a:fillRef idx="0"/>
          <a:effectRef idx="0"/>
          <a:fontRef idx="minor"/>
        </p:style>
        <p:txBody>
          <a:bodyPr lIns="0" rIns="0" tIns="0" bIns="0">
            <a:spAutoFit/>
          </a:bodyPr>
          <a:p>
            <a:pPr>
              <a:lnSpc>
                <a:spcPct val="100000"/>
              </a:lnSpc>
              <a:spcAft>
                <a:spcPts val="1414"/>
              </a:spcAft>
            </a:pPr>
            <a:br/>
            <a:endParaRPr b="0" lang="en-SG" sz="1800" spc="-1" strike="noStrike">
              <a:latin typeface="Arial"/>
            </a:endParaRPr>
          </a:p>
        </p:txBody>
      </p:sp>
      <p:sp>
        <p:nvSpPr>
          <p:cNvPr id="109" name="CustomShape 3"/>
          <p:cNvSpPr/>
          <p:nvPr/>
        </p:nvSpPr>
        <p:spPr>
          <a:xfrm>
            <a:off x="457200" y="128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Video &amp; Filming Project</a:t>
            </a:r>
            <a:endParaRPr b="0" lang="en-SG" sz="1400" spc="-1" strike="noStrike">
              <a:latin typeface="Arial"/>
            </a:endParaRPr>
          </a:p>
        </p:txBody>
      </p:sp>
      <p:sp>
        <p:nvSpPr>
          <p:cNvPr id="110" name="CustomShape 4"/>
          <p:cNvSpPr/>
          <p:nvPr/>
        </p:nvSpPr>
        <p:spPr>
          <a:xfrm>
            <a:off x="457200" y="6986880"/>
            <a:ext cx="3565440" cy="213480"/>
          </a:xfrm>
          <a:prstGeom prst="rect">
            <a:avLst/>
          </a:prstGeom>
          <a:noFill/>
          <a:ln>
            <a:noFill/>
          </a:ln>
        </p:spPr>
        <p:style>
          <a:lnRef idx="0"/>
          <a:fillRef idx="0"/>
          <a:effectRef idx="0"/>
          <a:fontRef idx="minor"/>
        </p:style>
        <p:txBody>
          <a:bodyPr lIns="0" rIns="0" tIns="0" bIns="0" anchor="ctr">
            <a:spAutoFit/>
          </a:bodyPr>
          <a:p>
            <a:pPr>
              <a:lnSpc>
                <a:spcPct val="100000"/>
              </a:lnSpc>
            </a:pPr>
            <a:r>
              <a:rPr b="0" lang="en-SG" sz="1400" spc="-1" strike="noStrike">
                <a:solidFill>
                  <a:srgbClr val="b2b2b2"/>
                </a:solidFill>
                <a:latin typeface="Arial"/>
                <a:ea typeface="DejaVu Sans"/>
              </a:rPr>
              <a:t>Editor</a:t>
            </a:r>
            <a:endParaRPr b="0" lang="en-SG" sz="1400" spc="-1" strike="noStrike">
              <a:latin typeface="Arial"/>
            </a:endParaRPr>
          </a:p>
        </p:txBody>
      </p:sp>
      <p:sp>
        <p:nvSpPr>
          <p:cNvPr id="111" name="CustomShape 5"/>
          <p:cNvSpPr/>
          <p:nvPr/>
        </p:nvSpPr>
        <p:spPr>
          <a:xfrm>
            <a:off x="822960" y="1371600"/>
            <a:ext cx="8100720" cy="118692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SG" sz="1800" spc="-1" strike="noStrike">
                <a:latin typeface="Arial"/>
              </a:rPr>
              <a:t>For After Effect, go to Edit&gt;Preference&gt;Media &amp; Disk Cache...</a:t>
            </a:r>
            <a:endParaRPr b="0" lang="en-SG" sz="1800" spc="-1" strike="noStrike">
              <a:latin typeface="Arial"/>
            </a:endParaRPr>
          </a:p>
          <a:p>
            <a:pPr>
              <a:lnSpc>
                <a:spcPct val="100000"/>
              </a:lnSpc>
            </a:pPr>
            <a:r>
              <a:rPr b="0" lang="en-SG" sz="1800" spc="-1" strike="noStrike">
                <a:latin typeface="Arial"/>
              </a:rPr>
              <a:t>Choose folder to set the location for Disk Cahce Files and Media Cache </a:t>
            </a:r>
            <a:r>
              <a:rPr b="0" lang="en-SG" sz="1800" spc="-1" strike="noStrike">
                <a:latin typeface="Arial"/>
                <a:ea typeface="Microsoft YaHei"/>
              </a:rPr>
              <a:t>to </a:t>
            </a:r>
            <a:endParaRPr b="0" lang="en-SG" sz="1800" spc="-1" strike="noStrike">
              <a:latin typeface="Arial"/>
            </a:endParaRPr>
          </a:p>
          <a:p>
            <a:pPr>
              <a:lnSpc>
                <a:spcPct val="100000"/>
              </a:lnSpc>
            </a:pPr>
            <a:r>
              <a:rPr b="0" lang="en-SG" sz="1800" spc="-1" strike="noStrike">
                <a:latin typeface="Arial"/>
                <a:ea typeface="Microsoft YaHei"/>
              </a:rPr>
              <a:t>Adobe Cache folder. </a:t>
            </a:r>
            <a:r>
              <a:rPr b="0" lang="en-SG" sz="1600" spc="-1" strike="noStrike">
                <a:latin typeface="Arial"/>
                <a:ea typeface="Microsoft YaHei"/>
              </a:rPr>
              <a:t>Do check the setting whenever start a project. </a:t>
            </a:r>
            <a:endParaRPr b="0" lang="en-SG" sz="1600" spc="-1" strike="noStrike">
              <a:latin typeface="Arial"/>
            </a:endParaRPr>
          </a:p>
          <a:p>
            <a:pPr>
              <a:lnSpc>
                <a:spcPct val="100000"/>
              </a:lnSpc>
            </a:pPr>
            <a:r>
              <a:rPr b="0" lang="en-SG" sz="1800" spc="-1" strike="noStrike">
                <a:latin typeface="Arial"/>
                <a:ea typeface="Microsoft YaHei"/>
              </a:rPr>
              <a:t>Make a good practise to clear it frequently. This can speed up pc performance.</a:t>
            </a:r>
            <a:endParaRPr b="0" lang="en-SG" sz="1800" spc="-1" strike="noStrike">
              <a:latin typeface="Arial"/>
            </a:endParaRPr>
          </a:p>
        </p:txBody>
      </p:sp>
      <p:pic>
        <p:nvPicPr>
          <p:cNvPr id="112" name="" descr=""/>
          <p:cNvPicPr/>
          <p:nvPr/>
        </p:nvPicPr>
        <p:blipFill>
          <a:blip r:embed="rId1"/>
          <a:srcRect l="0" t="2051" r="65663" b="9253"/>
          <a:stretch/>
        </p:blipFill>
        <p:spPr>
          <a:xfrm>
            <a:off x="914400" y="2530800"/>
            <a:ext cx="3017160" cy="4383000"/>
          </a:xfrm>
          <a:prstGeom prst="rect">
            <a:avLst/>
          </a:prstGeom>
          <a:ln>
            <a:noFill/>
          </a:ln>
        </p:spPr>
      </p:pic>
      <p:pic>
        <p:nvPicPr>
          <p:cNvPr id="113" name="" descr=""/>
          <p:cNvPicPr/>
          <p:nvPr/>
        </p:nvPicPr>
        <p:blipFill>
          <a:blip r:embed="rId2"/>
          <a:stretch/>
        </p:blipFill>
        <p:spPr>
          <a:xfrm>
            <a:off x="4182480" y="2744640"/>
            <a:ext cx="4961160" cy="4021560"/>
          </a:xfrm>
          <a:prstGeom prst="rect">
            <a:avLst/>
          </a:prstGeom>
          <a:ln>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473</TotalTime>
  <Application>LibreOffice/6.2.2.2$Windows_X86_64 LibreOffice_project/2b840030fec2aae0fd2658d8d4f9548af4e3518d</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2018-01-08T17:18:49Z</dcterms:created>
  <dc:creator/>
  <dc:description/>
  <dc:language>en-US</dc:language>
  <cp:lastModifiedBy/>
  <dcterms:modified xsi:type="dcterms:W3CDTF">2020-02-17T11:45:27Z</dcterms:modified>
  <cp:revision>21</cp:revision>
  <dc:subject/>
  <dc:title/>
</cp:coreProperties>
</file>